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312" r:id="rId5"/>
    <p:sldId id="314" r:id="rId6"/>
    <p:sldId id="315" r:id="rId7"/>
    <p:sldId id="306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PowerPoint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30079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38785"/>
            <a:ext cx="2804795" cy="2524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latin typeface="Calibri" charset="0"/>
                <a:cs typeface="SimSun" charset="0"/>
              </a:rPr>
              <a:t>PowerPoint Transition</a:t>
            </a:r>
            <a:endParaRPr lang="en-US" altLang="en-US" sz="5400" b="1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442722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slide transitions are motion effects that occur in Slide Show view when you move from one slide to the next during a presentation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8" name="Picture 8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255" y="2004378"/>
            <a:ext cx="5270500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4800" b="1">
                <a:latin typeface="Calibri" charset="0"/>
                <a:cs typeface="SimSun" charset="0"/>
              </a:rPr>
              <a:t>Animation For PowerPoint</a:t>
            </a:r>
            <a:endParaRPr lang="en-US" altLang="en-US" sz="4800" b="1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320165" y="3284220"/>
            <a:ext cx="381254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To add a custom animation to an object in Microsoft PowerPoint, first of all select the object, then click animation in the ribbon </a:t>
            </a:r>
            <a:r>
              <a:rPr lang="" altLang="en-US" sz="2000" b="0">
                <a:latin typeface="Calibri" charset="0"/>
                <a:cs typeface="SimSun" charset="0"/>
              </a:rPr>
              <a:t>then choose one of your favourite </a:t>
            </a:r>
            <a:endParaRPr lang="" altLang="en-US" sz="2000" b="0">
              <a:latin typeface="Calibri" charset="0"/>
              <a:cs typeface="SimSun" charset="0"/>
            </a:endParaRPr>
          </a:p>
        </p:txBody>
      </p:sp>
      <p:pic>
        <p:nvPicPr>
          <p:cNvPr id="8" name="Picture 3" descr="IMG_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635" y="1464310"/>
            <a:ext cx="3644900" cy="4982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latin typeface="Calibri" charset="0"/>
                <a:cs typeface="SimSun" charset="0"/>
              </a:rPr>
              <a:t>Inserting Sound</a:t>
            </a:r>
            <a:endParaRPr lang="en-US" altLang="en-US" sz="5400" b="1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20750" y="3289935"/>
            <a:ext cx="381254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2000" b="0">
                <a:latin typeface="Calibri" charset="0"/>
                <a:cs typeface="SimSun" charset="0"/>
              </a:rPr>
              <a:t>you can use audio clip art from powerpoint library or any specific audio file from your computer</a:t>
            </a:r>
            <a:endParaRPr lang="" altLang="en-US"/>
          </a:p>
        </p:txBody>
      </p:sp>
      <p:pic>
        <p:nvPicPr>
          <p:cNvPr id="3" name="Picture 5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70" y="1631950"/>
            <a:ext cx="2130425" cy="2636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6" descr="IMG_2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88" y="3125470"/>
            <a:ext cx="24669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latin typeface="Calibri" charset="0"/>
                <a:cs typeface="SimSun" charset="0"/>
              </a:rPr>
              <a:t>Record Audio</a:t>
            </a:r>
            <a:endParaRPr lang="en-US" altLang="en-US" sz="5400" b="1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443990" y="2894330"/>
            <a:ext cx="3812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The record audio option gives you the ability to record your own sound clip within PowerPoint. All you need is a microphone to record your voice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5" y="2420620"/>
            <a:ext cx="4658995" cy="2016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Presentation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26</cp:revision>
  <dcterms:created xsi:type="dcterms:W3CDTF">2019-05-01T19:12:08Z</dcterms:created>
  <dcterms:modified xsi:type="dcterms:W3CDTF">2019-05-01T19:12:08Z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