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88" r:id="rId4"/>
    <p:sldId id="300" r:id="rId5"/>
    <p:sldId id="301" r:id="rId6"/>
    <p:sldId id="302" r:id="rId7"/>
    <p:sldId id="303" r:id="rId8"/>
    <p:sldId id="304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9038"/>
    <a:srgbClr val="C6790C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40995" y="670560"/>
            <a:ext cx="108648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E2903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Web </a:t>
            </a:r>
            <a:endParaRPr lang="en-US" altLang="en-US" sz="7200" b="1">
              <a:solidFill>
                <a:srgbClr val="E29038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  <a:p>
            <a:pPr algn="ctr"/>
            <a:r>
              <a:rPr lang="en-US" altLang="en-US" sz="72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&amp;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  <a:p>
            <a:pPr algn="ctr"/>
            <a:r>
              <a:rPr lang="en-US" altLang="en-US" sz="72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Internet</a:t>
            </a:r>
            <a:endParaRPr lang="en-US" altLang="en-US" sz="72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712335" y="4261485"/>
            <a:ext cx="276796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1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1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320000">
            <a:off x="-307975" y="1743075"/>
            <a:ext cx="4813935" cy="9626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W</a:t>
            </a:r>
            <a:r>
              <a:rPr 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eb </a:t>
            </a:r>
            <a:r>
              <a:rPr lang="en-US" altLang="en-US" sz="5400" b="1">
                <a:solidFill>
                  <a:srgbClr val="002060"/>
                </a:solidFill>
                <a:latin typeface="Calibri" charset="0"/>
                <a:cs typeface="SimSun" charset="0"/>
              </a:rPr>
              <a:t>B</a:t>
            </a:r>
            <a:r>
              <a:rPr lang="en-US" sz="5400" b="1">
                <a:solidFill>
                  <a:srgbClr val="002060"/>
                </a:solidFill>
                <a:latin typeface="Calibri" charset="0"/>
                <a:cs typeface="SimSun" charset="0"/>
              </a:rPr>
              <a:t>rowser</a:t>
            </a:r>
            <a:endParaRPr lang="en-US" sz="5400" b="1">
              <a:solidFill>
                <a:srgbClr val="002060"/>
              </a:solidFill>
              <a:latin typeface="Calibri" charset="0"/>
              <a:cs typeface="SimSu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" y="353695"/>
            <a:ext cx="1023620" cy="1023620"/>
          </a:xfrm>
          <a:prstGeom prst="rect">
            <a:avLst/>
          </a:prstGeom>
        </p:spPr>
      </p:pic>
      <p:pic>
        <p:nvPicPr>
          <p:cNvPr id="17" name="Picture 11" descr="IMG_25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4015" y="1655445"/>
            <a:ext cx="4025900" cy="4025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7"/>
          <p:cNvSpPr txBox="1"/>
          <p:nvPr/>
        </p:nvSpPr>
        <p:spPr>
          <a:xfrm>
            <a:off x="1001395" y="2809240"/>
            <a:ext cx="508000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000" b="0">
                <a:latin typeface="Calibri" charset="0"/>
                <a:cs typeface="SimSun" charset="0"/>
              </a:rPr>
              <a:t>A web browser is a type of software that allows you to find and view websites on the Internet</a:t>
            </a:r>
            <a:endParaRPr lang="en-US" sz="20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A</a:t>
            </a:r>
            <a:r>
              <a:rPr 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ddress </a:t>
            </a:r>
            <a:r>
              <a:rPr lang="en-US" altLang="en-US" sz="5400" b="1">
                <a:solidFill>
                  <a:srgbClr val="002060"/>
                </a:solidFill>
                <a:latin typeface="Calibri" charset="0"/>
                <a:cs typeface="SimSun" charset="0"/>
              </a:rPr>
              <a:t>B</a:t>
            </a:r>
            <a:r>
              <a:rPr lang="en-US" sz="5400" b="1">
                <a:solidFill>
                  <a:srgbClr val="002060"/>
                </a:solidFill>
                <a:latin typeface="Calibri" charset="0"/>
                <a:cs typeface="SimSun" charset="0"/>
              </a:rPr>
              <a:t>ar</a:t>
            </a:r>
            <a:endParaRPr lang="en-US" sz="5400" b="1">
              <a:solidFill>
                <a:srgbClr val="002060"/>
              </a:solidFill>
              <a:latin typeface="Calibri" charset="0"/>
              <a:cs typeface="SimSu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" y="353695"/>
            <a:ext cx="1023620" cy="10236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439795" y="3689985"/>
            <a:ext cx="5080000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Each website has a unique address, called a URL </a:t>
            </a:r>
            <a:r>
              <a:rPr lang="en-US" altLang="en-US" sz="2400" b="0">
                <a:latin typeface="Calibri" charset="0"/>
                <a:cs typeface="SimSun" charset="0"/>
              </a:rPr>
              <a:t>. In browsers address bar you have to put the URL and hit to visit that website </a:t>
            </a:r>
            <a:endParaRPr lang="en-US" altLang="en-US" sz="2400" b="0">
              <a:latin typeface="Calibri" charset="0"/>
              <a:cs typeface="SimSun" charset="0"/>
            </a:endParaRPr>
          </a:p>
        </p:txBody>
      </p:sp>
      <p:pic>
        <p:nvPicPr>
          <p:cNvPr id="9" name="Picture 2" descr="The address ba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45" y="1967230"/>
            <a:ext cx="10655300" cy="11341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Links</a:t>
            </a:r>
            <a:endParaRPr lang="en-US" sz="5400" b="1">
              <a:solidFill>
                <a:srgbClr val="E29038"/>
              </a:solidFill>
              <a:latin typeface="Calibri" charset="0"/>
              <a:cs typeface="SimSu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" y="353695"/>
            <a:ext cx="1023620" cy="10236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439795" y="3950335"/>
            <a:ext cx="50800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Links are used to navigate the Web. When you click a link, it will usually take you to a different web page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2" name="Picture 3" descr="Clicking a link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935" y="1377315"/>
            <a:ext cx="9952355" cy="17856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Navigation </a:t>
            </a:r>
            <a:r>
              <a:rPr lang="en-US" sz="5400" b="1">
                <a:solidFill>
                  <a:srgbClr val="002060"/>
                </a:solidFill>
                <a:latin typeface="Calibri" charset="0"/>
                <a:cs typeface="SimSun" charset="0"/>
              </a:rPr>
              <a:t>buttons</a:t>
            </a:r>
            <a:endParaRPr lang="en-US" sz="5400" b="1">
              <a:solidFill>
                <a:srgbClr val="002060"/>
              </a:solidFill>
              <a:latin typeface="Calibri" charset="0"/>
              <a:cs typeface="SimSu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" y="353695"/>
            <a:ext cx="1023620" cy="1023620"/>
          </a:xfrm>
          <a:prstGeom prst="rect">
            <a:avLst/>
          </a:prstGeom>
        </p:spPr>
      </p:pic>
      <p:pic>
        <p:nvPicPr>
          <p:cNvPr id="14" name="Picture 4" descr="Back and forward button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813" y="2254885"/>
            <a:ext cx="5706745" cy="11658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5" descr="The refresh butto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213" y="3563938"/>
            <a:ext cx="5655945" cy="972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7128510" y="2721610"/>
            <a:ext cx="48564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Navigation button alllows you to naviagte to forward, backward or reload current page</a:t>
            </a:r>
            <a:endParaRPr lang="en-US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Bookmark</a:t>
            </a:r>
            <a:endParaRPr lang="en-US" sz="5400" b="1">
              <a:solidFill>
                <a:srgbClr val="E29038"/>
              </a:solidFill>
              <a:latin typeface="Calibri" charset="0"/>
              <a:cs typeface="SimSu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" y="353695"/>
            <a:ext cx="1023620" cy="1023620"/>
          </a:xfrm>
          <a:prstGeom prst="rect">
            <a:avLst/>
          </a:prstGeom>
        </p:spPr>
      </p:pic>
      <p:pic>
        <p:nvPicPr>
          <p:cNvPr id="16" name="Picture 9" descr="Bookmarking a web p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3250" y="1377315"/>
            <a:ext cx="5227320" cy="43459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278130" y="3106420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b="0">
                <a:latin typeface="Calibri" charset="0"/>
                <a:cs typeface="SimSun" charset="0"/>
              </a:rPr>
              <a:t>If you find a website you want to view later </a:t>
            </a:r>
            <a:r>
              <a:rPr lang="en-US" altLang="en-US" b="0">
                <a:latin typeface="Calibri" charset="0"/>
                <a:cs typeface="SimSun" charset="0"/>
              </a:rPr>
              <a:t>you just need to bookmark it</a:t>
            </a:r>
            <a:endParaRPr lang="en-US" altLang="en-US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140" y="601345"/>
            <a:ext cx="6383020" cy="5176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WPS Presentation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DejaVu Sans</vt:lpstr>
      <vt:lpstr>Tibetan Machine Uni</vt:lpstr>
      <vt:lpstr>Purisa</vt:lpstr>
      <vt:lpstr>Calibri</vt:lpstr>
      <vt:lpstr>SimSun</vt:lpstr>
      <vt:lpstr>微软雅黑</vt:lpstr>
      <vt:lpstr>Droid Sans Fallback</vt:lpstr>
      <vt:lpstr/>
      <vt:lpstr>Arial Unicode MS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19</cp:revision>
  <dcterms:created xsi:type="dcterms:W3CDTF">2019-05-02T05:22:29Z</dcterms:created>
  <dcterms:modified xsi:type="dcterms:W3CDTF">2019-05-02T05:22:29Z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1033-11.1.0.8372</vt:lpwstr>
  </property>
</Properties>
</file>