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8" r:id="rId4"/>
    <p:sldId id="303" r:id="rId5"/>
    <p:sldId id="306" r:id="rId6"/>
    <p:sldId id="304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0995" y="670560"/>
            <a:ext cx="108648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</a:t>
            </a:r>
            <a:endParaRPr lang="en-US" altLang="en-US" sz="7200" b="1">
              <a:solidFill>
                <a:srgbClr val="E290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&amp;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Internet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4261485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12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0000">
            <a:off x="-307975" y="1743075"/>
            <a:ext cx="4813935" cy="96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Customizing </a:t>
            </a:r>
            <a:r>
              <a:rPr 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Chrome</a:t>
            </a:r>
            <a:endParaRPr 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78130" y="301561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A web browser is a type of software that allows you to find and view websites on the Internet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545" y="1758315"/>
            <a:ext cx="6788150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Home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Page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78130" y="310642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If you'd like to see a specific website each time you open your browser </a:t>
            </a:r>
            <a:r>
              <a:rPr lang="" altLang="en-US" sz="2400" b="0">
                <a:latin typeface="Calibri" charset="0"/>
                <a:cs typeface="SimSun" charset="0"/>
              </a:rPr>
              <a:t>you can set one</a:t>
            </a:r>
            <a:endParaRPr lang="" alt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3" descr="IMG_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30" y="1377315"/>
            <a:ext cx="6051550" cy="357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Chrome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Web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Store</a:t>
            </a:r>
            <a:endParaRPr lang="en-US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78130" y="3106420"/>
            <a:ext cx="40608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The Chrome Web Store allows you to download different web apps, extensions, and themes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770" y="1824355"/>
            <a:ext cx="668909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40" y="601345"/>
            <a:ext cx="6383020" cy="517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2019-05-02T06:23:54Z</dcterms:created>
  <dcterms:modified xsi:type="dcterms:W3CDTF">2019-05-02T06:23:54Z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