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05" r:id="rId5"/>
    <p:sldId id="307" r:id="rId6"/>
    <p:sldId id="308" r:id="rId7"/>
    <p:sldId id="309" r:id="rId8"/>
    <p:sldId id="310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33975" y="3872230"/>
            <a:ext cx="28841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Password Hacking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30" y="1851025"/>
            <a:ext cx="3965575" cy="396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50570" y="2223770"/>
            <a:ext cx="44640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Password hacking, sometimes referred to as password cracking, is a method of recovering passwords from data transmitted by or stored on a computer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Strong Password Contains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81685" y="2666365"/>
            <a:ext cx="702246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  </a:t>
            </a:r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t least 8 characters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266700" indent="-266700" algn="l"/>
            <a:r>
              <a:rPr lang="en-US" sz="2800">
                <a:solidFill>
                  <a:srgbClr val="1E1C11"/>
                </a:solidFill>
                <a:latin typeface="Wingdings" charset="0"/>
                <a:cs typeface="SimSun" charset="0"/>
              </a:rPr>
              <a:t>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mix of letters, numbers, and specia</a:t>
            </a:r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l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characters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266700" indent="-266700" algn="l"/>
            <a:r>
              <a:rPr lang="en-US" sz="2800">
                <a:solidFill>
                  <a:srgbClr val="1E1C11"/>
                </a:solidFill>
                <a:latin typeface="Wingdings" charset="0"/>
                <a:cs typeface="SimSun" charset="0"/>
              </a:rPr>
              <a:t>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combination of small and capital letters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987540" y="1984375"/>
            <a:ext cx="45720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Dictionary Attack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7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9F8F6">
                  <a:alpha val="100000"/>
                </a:srgbClr>
              </a:clrFrom>
              <a:clrTo>
                <a:srgbClr val="F9F8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1675" y="1984375"/>
            <a:ext cx="6236335" cy="374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89330" y="283781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In a dictionary attack, the hacker uses a predefined list of words from a dictionary to try and guess the password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Hybrid Dictionary Attack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8585" y="1605915"/>
            <a:ext cx="7811770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794500" y="419544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set of dictionary words combined with extensions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Brute-Force Attack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2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175385" y="429895"/>
            <a:ext cx="7620635" cy="4236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324225" y="3935095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 the hacker uses all possible combinations of letters, numbers, special characters, and small and capital letters to break the password</a:t>
            </a:r>
            <a:endParaRPr lang="en-US" sz="20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Rainbow Tables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8950" y="3092450"/>
            <a:ext cx="101949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A rainbow table contains a set of predefined passwords that are hashed</a:t>
            </a:r>
            <a:endParaRPr lang="en-US" sz="36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Presentation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Wingdings</vt:lpstr>
      <vt:lpstr>Times New Roman</vt:lpstr>
      <vt:lpstr>Gubbi</vt:lpstr>
      <vt:lpstr>aakar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13</cp:revision>
  <dcterms:created xsi:type="dcterms:W3CDTF">2018-12-26T15:16:56Z</dcterms:created>
  <dcterms:modified xsi:type="dcterms:W3CDTF">2018-12-26T15:16:56Z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