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5" r:id="rId3"/>
    <p:sldId id="297" r:id="rId4"/>
    <p:sldId id="299" r:id="rId5"/>
    <p:sldId id="300" r:id="rId6"/>
    <p:sldId id="301" r:id="rId7"/>
    <p:sldId id="302" r:id="rId8"/>
    <p:sldId id="303" r:id="rId9"/>
    <p:sldId id="283" r:id="rId10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790C"/>
    <a:srgbClr val="E29038"/>
    <a:srgbClr val="EFB731"/>
    <a:srgbClr val="E1D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jpe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63575" y="1674495"/>
            <a:ext cx="108648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72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Ethics in IT</a:t>
            </a:r>
            <a:endParaRPr lang="en-US" altLang="en-US" sz="72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672205" y="4229100"/>
            <a:ext cx="398145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VIII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 lab </a:t>
            </a:r>
            <a:r>
              <a:rPr lang="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3</a:t>
            </a:r>
            <a:endParaRPr lang="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3125" y="278130"/>
            <a:ext cx="2010410" cy="20104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Ethical Hacker 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60705" y="2320290"/>
            <a:ext cx="4139565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4000"/>
              <a:t>Hacker who </a:t>
            </a:r>
            <a:endParaRPr lang="en-US" altLang="en-US" sz="4000"/>
          </a:p>
          <a:p>
            <a:pPr algn="l"/>
            <a:r>
              <a:rPr lang="en-US" altLang="en-US" sz="4000"/>
              <a:t>protects hacker</a:t>
            </a:r>
            <a:endParaRPr lang="en-US" altLang="en-US" sz="4000"/>
          </a:p>
        </p:txBody>
      </p:sp>
      <p:pic>
        <p:nvPicPr>
          <p:cNvPr id="4" name="Picture 2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1475" y="2076450"/>
            <a:ext cx="6400165" cy="36214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Purpose of Ethical Hacking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60705" y="2320290"/>
            <a:ext cx="548703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3200"/>
              <a:t>evaluate the</a:t>
            </a:r>
            <a:endParaRPr lang="en-US" altLang="en-US" sz="3200"/>
          </a:p>
          <a:p>
            <a:pPr algn="l"/>
            <a:r>
              <a:rPr lang="en-US" altLang="en-US" sz="3200"/>
              <a:t>security and identify</a:t>
            </a:r>
            <a:endParaRPr lang="en-US" altLang="en-US" sz="3200"/>
          </a:p>
          <a:p>
            <a:pPr algn="l"/>
            <a:r>
              <a:rPr lang="en-US" altLang="en-US" sz="3200"/>
              <a:t> vulnerabilities in systems</a:t>
            </a:r>
            <a:endParaRPr lang="en-US" altLang="en-US" sz="3200"/>
          </a:p>
        </p:txBody>
      </p:sp>
      <p:pic>
        <p:nvPicPr>
          <p:cNvPr id="3" name="Picture 3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6250940" y="2862580"/>
            <a:ext cx="5926455" cy="23533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Comparison of Hackers</a:t>
            </a:r>
            <a:endParaRPr 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4" name="Picture 6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  <a:lum bright="-12000"/>
          </a:blip>
          <a:srcRect l="4378" t="6832" r="4578" b="6501"/>
          <a:stretch>
            <a:fillRect/>
          </a:stretch>
        </p:blipFill>
        <p:spPr>
          <a:xfrm>
            <a:off x="2416175" y="1483995"/>
            <a:ext cx="7531100" cy="45224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Ethical </a:t>
            </a:r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H</a:t>
            </a:r>
            <a:r>
              <a:rPr 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acking </a:t>
            </a:r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T</a:t>
            </a:r>
            <a:r>
              <a:rPr 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echniques</a:t>
            </a:r>
            <a:endParaRPr 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2677795" y="1984375"/>
            <a:ext cx="7938135" cy="2676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800" b="0">
                <a:latin typeface="Calibri" charset="0"/>
                <a:cs typeface="SimSun" charset="0"/>
              </a:rPr>
              <a:t>Scanning ports to find vulnerabilities. Ethical hackers use port scanning tools, such as Nmap, </a:t>
            </a:r>
            <a:r>
              <a:rPr lang="en-US" sz="2800" b="0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Calibri" charset="0"/>
                <a:cs typeface="SimSun" charset="0"/>
              </a:rPr>
              <a:t>Nessus</a:t>
            </a:r>
            <a:r>
              <a:rPr lang="en-US" sz="2800" b="0">
                <a:latin typeface="Calibri" charset="0"/>
                <a:cs typeface="SimSun" charset="0"/>
              </a:rPr>
              <a:t> or </a:t>
            </a:r>
            <a:r>
              <a:rPr lang="en-US" sz="2800" b="0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Calibri" charset="0"/>
                <a:cs typeface="SimSun" charset="0"/>
              </a:rPr>
              <a:t>Wireshark</a:t>
            </a:r>
            <a:r>
              <a:rPr lang="en-US" sz="2800" b="0">
                <a:latin typeface="Calibri" charset="0"/>
                <a:cs typeface="SimSun" charset="0"/>
              </a:rPr>
              <a:t>, to scan a company's systems, identify open ports, study the vulnerabilities of each port and take remedial action</a:t>
            </a:r>
            <a:endParaRPr lang="en-US" sz="2800" b="0">
              <a:latin typeface="Calibri" charset="0"/>
              <a:cs typeface="SimSun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B</a:t>
            </a:r>
            <a:r>
              <a:rPr 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ecome an </a:t>
            </a:r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E</a:t>
            </a:r>
            <a:r>
              <a:rPr 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thical </a:t>
            </a:r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H</a:t>
            </a:r>
            <a:r>
              <a:rPr 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acker</a:t>
            </a:r>
            <a:endParaRPr 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23900" y="3065780"/>
            <a:ext cx="5080000" cy="13220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2000" b="0">
                <a:latin typeface="Calibri" charset="0"/>
                <a:cs typeface="SimSun" charset="0"/>
              </a:rPr>
              <a:t>There are no standard education criteria for an ethical hacker, so an organization can set its own requirements for that position.</a:t>
            </a:r>
            <a:endParaRPr lang="en-US" sz="2000" b="0">
              <a:latin typeface="Calibri" charset="0"/>
              <a:cs typeface="SimSun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625" y="2106930"/>
            <a:ext cx="6625590" cy="3850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  <a:sym typeface="+mn-ea"/>
              </a:rPr>
              <a:t>Certified E</a:t>
            </a:r>
            <a:r>
              <a:rPr 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  <a:sym typeface="+mn-ea"/>
              </a:rPr>
              <a:t>thical </a:t>
            </a:r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  <a:sym typeface="+mn-ea"/>
              </a:rPr>
              <a:t>H</a:t>
            </a:r>
            <a:r>
              <a:rPr 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  <a:sym typeface="+mn-ea"/>
              </a:rPr>
              <a:t>acker</a:t>
            </a:r>
            <a:endParaRPr 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65175" y="1984375"/>
            <a:ext cx="964882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2400"/>
              <a:t>CEH takes exam to ensure a ethical hackers quality and skills.</a:t>
            </a:r>
            <a:endParaRPr lang="en-US" altLang="en-US" sz="2400"/>
          </a:p>
          <a:p>
            <a:pPr algn="l"/>
            <a:r>
              <a:rPr lang="en-US" altLang="en-US" sz="2400"/>
              <a:t>This certification covers more than 270 attacks technologies.</a:t>
            </a:r>
            <a:endParaRPr lang="en-US" altLang="en-US" sz="2400"/>
          </a:p>
        </p:txBody>
      </p:sp>
      <p:pic>
        <p:nvPicPr>
          <p:cNvPr id="14" name="Picture 14" descr="ডিসেম্বর  7 "/>
          <p:cNvPicPr>
            <a:picLocks noChangeAspect="1"/>
          </p:cNvPicPr>
          <p:nvPr/>
        </p:nvPicPr>
        <p:blipFill>
          <a:blip r:embed="rId4">
            <a:lum bright="-6000"/>
          </a:blip>
          <a:stretch>
            <a:fillRect/>
          </a:stretch>
        </p:blipFill>
        <p:spPr>
          <a:xfrm>
            <a:off x="5401310" y="3417888"/>
            <a:ext cx="5899150" cy="24085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00000">
            <a:off x="349250" y="2075180"/>
            <a:ext cx="4798060" cy="34696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9750" y="-20320"/>
            <a:ext cx="6741795" cy="69348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733</Words>
  <Application>WPS Presentation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4" baseType="lpstr">
      <vt:lpstr>Arial</vt:lpstr>
      <vt:lpstr>SimSun</vt:lpstr>
      <vt:lpstr>Wingdings</vt:lpstr>
      <vt:lpstr>Uroob</vt:lpstr>
      <vt:lpstr>Calibri</vt:lpstr>
      <vt:lpstr>SimSun</vt:lpstr>
      <vt:lpstr>DejaVu Sans</vt:lpstr>
      <vt:lpstr>微软雅黑</vt:lpstr>
      <vt:lpstr>Droid Sans Fallback</vt:lpstr>
      <vt:lpstr/>
      <vt:lpstr>Arial Unicode MS</vt:lpstr>
      <vt:lpstr>Tibetan Machine Uni</vt:lpstr>
      <vt:lpstr>Purisa</vt:lpstr>
      <vt:lpstr>aakar</vt:lpstr>
      <vt:lpstr>Gubbi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13</cp:revision>
  <dcterms:created xsi:type="dcterms:W3CDTF">2018-12-08T03:10:40Z</dcterms:created>
  <dcterms:modified xsi:type="dcterms:W3CDTF">2018-12-08T03:10:40Z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