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7" r:id="rId4"/>
    <p:sldId id="333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05" r:id="rId1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DF3F"/>
    <a:srgbClr val="C6790C"/>
    <a:srgbClr val="E29038"/>
    <a:srgbClr val="EFB7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92D050">
                <a:lumMod val="22000"/>
                <a:lumOff val="78000"/>
              </a:srgbClr>
            </a:gs>
            <a:gs pos="100000">
              <a:srgbClr val="035C7D"/>
            </a:gs>
          </a:gsLst>
          <a:lin ang="1728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4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jpe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3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63575" y="1674495"/>
            <a:ext cx="108648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96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Network Security</a:t>
            </a:r>
            <a:endParaRPr lang="en-US" altLang="en-US" sz="96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672205" y="4229100"/>
            <a:ext cx="277939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X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lab </a:t>
            </a:r>
            <a:r>
              <a:rPr lang="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30</a:t>
            </a:r>
            <a:endParaRPr lang="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96215" y="137795"/>
            <a:ext cx="4137660" cy="18967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>
                  <a:alpha val="100000"/>
                </a:srgbClr>
              </a:clrFrom>
              <a:clrTo>
                <a:srgbClr val="F6F6F6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82025" y="3488690"/>
            <a:ext cx="2137410" cy="2308860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354330"/>
            <a:ext cx="73533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Defenses against DNS Poisoning</a:t>
            </a:r>
            <a:endParaRPr lang="en-US" altLang="en-US" sz="3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7529830" y="2917825"/>
            <a:ext cx="542988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altLang="en-US" sz="3600" b="0">
                <a:latin typeface="Calibri" charset="0"/>
                <a:cs typeface="SimSun" charset="0"/>
              </a:rPr>
              <a:t>use SSL certificate</a:t>
            </a:r>
            <a:endParaRPr lang="en-US" altLang="en-US" sz="3600" b="0">
              <a:latin typeface="Calibri" charset="0"/>
              <a:cs typeface="SimSun" charset="0"/>
            </a:endParaRPr>
          </a:p>
        </p:txBody>
      </p:sp>
      <p:pic>
        <p:nvPicPr>
          <p:cNvPr id="17" name="Picture 13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690" y="1729105"/>
            <a:ext cx="6517640" cy="39522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 rot="20100000">
            <a:off x="663575" y="2660650"/>
            <a:ext cx="108648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96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Thank You</a:t>
            </a:r>
            <a:endParaRPr lang="en-US" altLang="en-US" sz="96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96215" y="137795"/>
            <a:ext cx="4137660" cy="18967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>
                  <a:alpha val="100000"/>
                </a:srgbClr>
              </a:clrFrom>
              <a:clrTo>
                <a:srgbClr val="F6F6F6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82025" y="3488690"/>
            <a:ext cx="2137410" cy="23088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354330"/>
            <a:ext cx="73533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DNS Poisoning</a:t>
            </a:r>
            <a:endParaRPr lang="en-US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1383030" y="4419600"/>
            <a:ext cx="9673590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800" b="0">
                <a:latin typeface="Calibri" charset="0"/>
                <a:cs typeface="SimSun" charset="0"/>
              </a:rPr>
              <a:t>DNS Poisoning is a technique that tricks a DNS server into believing that it has received authentic information when, in reality, it has not</a:t>
            </a:r>
            <a:endParaRPr lang="en-US" sz="2800" b="0">
              <a:latin typeface="Calibri" charset="0"/>
              <a:cs typeface="SimSun" charset="0"/>
            </a:endParaRPr>
          </a:p>
        </p:txBody>
      </p:sp>
      <p:pic>
        <p:nvPicPr>
          <p:cNvPr id="4" name="Picture 5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DBDBDB">
                  <a:alpha val="100000"/>
                </a:srgbClr>
              </a:clrFrom>
              <a:clrTo>
                <a:srgbClr val="DBDBDB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2780030" y="1784350"/>
            <a:ext cx="6660515" cy="24428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354330"/>
            <a:ext cx="73533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DNS Spoofing</a:t>
            </a:r>
            <a:endParaRPr lang="en-US" altLang="en-US" sz="36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9" name="Picture 6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2157095" y="1607185"/>
            <a:ext cx="8255635" cy="41294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354330"/>
            <a:ext cx="73533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Defenses against DNS Poisoning</a:t>
            </a:r>
            <a:endParaRPr lang="en-US" altLang="en-US" sz="3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7054215" y="3496945"/>
            <a:ext cx="50800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2400" b="0">
                <a:latin typeface="Calibri" charset="0"/>
                <a:cs typeface="SimSun" charset="0"/>
              </a:rPr>
              <a:t>Use a hardware-switched network</a:t>
            </a:r>
            <a:endParaRPr lang="en-US" sz="2400" b="0">
              <a:latin typeface="Calibri" charset="0"/>
              <a:cs typeface="SimSu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6390" y="1551305"/>
            <a:ext cx="6056630" cy="3756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354330"/>
            <a:ext cx="73533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Defenses against DNS Poisoning</a:t>
            </a:r>
            <a:endParaRPr lang="en-US" altLang="en-US" sz="3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2501265" y="5268595"/>
            <a:ext cx="852741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400" b="0">
                <a:latin typeface="Calibri" charset="0"/>
                <a:cs typeface="SimSun" charset="0"/>
              </a:rPr>
              <a:t>Implement IP DHCP Snooping on switches</a:t>
            </a:r>
            <a:endParaRPr lang="en-US" sz="2400" b="0">
              <a:latin typeface="Calibri" charset="0"/>
              <a:cs typeface="SimSun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45485" y="1757045"/>
            <a:ext cx="6787515" cy="30543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354330"/>
            <a:ext cx="73533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Defenses against DNS Poisoning</a:t>
            </a:r>
            <a:endParaRPr lang="en-US" altLang="en-US" sz="3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7656830" y="3610610"/>
            <a:ext cx="369633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400" b="0">
                <a:latin typeface="Calibri" charset="0"/>
                <a:cs typeface="SimSun" charset="0"/>
              </a:rPr>
              <a:t>Be careful when deploying </a:t>
            </a:r>
            <a:endParaRPr lang="en-US" sz="2400" b="0">
              <a:latin typeface="Calibri" charset="0"/>
              <a:cs typeface="SimSun" charset="0"/>
            </a:endParaRPr>
          </a:p>
          <a:p>
            <a:pPr marL="0" indent="0"/>
            <a:r>
              <a:rPr lang="en-US" sz="2400" b="0">
                <a:latin typeface="Calibri" charset="0"/>
                <a:cs typeface="SimSun" charset="0"/>
              </a:rPr>
              <a:t>wireless access points</a:t>
            </a:r>
            <a:endParaRPr lang="en-US" sz="2400" b="0">
              <a:latin typeface="Calibri" charset="0"/>
              <a:cs typeface="SimSu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12000"/>
          </a:blip>
          <a:stretch>
            <a:fillRect/>
          </a:stretch>
        </p:blipFill>
        <p:spPr>
          <a:xfrm>
            <a:off x="440690" y="1100455"/>
            <a:ext cx="5023485" cy="50279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354330"/>
            <a:ext cx="73533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Defenses against DNS Poisoning</a:t>
            </a:r>
            <a:endParaRPr lang="en-US" altLang="en-US" sz="3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7656830" y="3610610"/>
            <a:ext cx="369633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400" b="0">
                <a:latin typeface="Calibri" charset="0"/>
                <a:cs typeface="SimSun" charset="0"/>
              </a:rPr>
              <a:t>Encrypt your sensitive traffic</a:t>
            </a:r>
            <a:endParaRPr lang="en-US" sz="2400" b="0">
              <a:latin typeface="Calibri" charset="0"/>
              <a:cs typeface="SimSun" charset="0"/>
            </a:endParaRPr>
          </a:p>
        </p:txBody>
      </p:sp>
      <p:pic>
        <p:nvPicPr>
          <p:cNvPr id="11" name="Picture 8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974090" y="2125980"/>
            <a:ext cx="6317615" cy="31597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354330"/>
            <a:ext cx="73533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Defenses against DNS Poisoning</a:t>
            </a:r>
            <a:endParaRPr lang="en-US" altLang="en-US" sz="3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265430" y="4022725"/>
            <a:ext cx="638238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400" b="0">
                <a:latin typeface="Calibri" charset="0"/>
                <a:cs typeface="SimSun" charset="0"/>
              </a:rPr>
              <a:t>specifi</a:t>
            </a:r>
            <a:r>
              <a:rPr lang="en-US" altLang="en-US" sz="2400" b="0">
                <a:latin typeface="Calibri" charset="0"/>
                <a:cs typeface="SimSun" charset="0"/>
              </a:rPr>
              <a:t>y</a:t>
            </a:r>
            <a:r>
              <a:rPr lang="en-US" sz="2400" b="0">
                <a:latin typeface="Calibri" charset="0"/>
                <a:cs typeface="SimSun" charset="0"/>
              </a:rPr>
              <a:t> MAC addresses to send and receive data on each port</a:t>
            </a:r>
            <a:endParaRPr lang="en-US" sz="2400" b="0">
              <a:latin typeface="Calibri" charset="0"/>
              <a:cs typeface="SimSun" charset="0"/>
            </a:endParaRPr>
          </a:p>
        </p:txBody>
      </p:sp>
      <p:pic>
        <p:nvPicPr>
          <p:cNvPr id="12" name="Picture 9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6812280" y="1932940"/>
            <a:ext cx="5044440" cy="34531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354330"/>
            <a:ext cx="73533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Defenses against DNS Poisoning</a:t>
            </a:r>
            <a:endParaRPr lang="en-US" altLang="en-US" sz="3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1545590" y="3622675"/>
            <a:ext cx="3125470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altLang="en-US" sz="4400" b="0">
                <a:latin typeface="Calibri" charset="0"/>
                <a:cs typeface="SimSun" charset="0"/>
              </a:rPr>
              <a:t>use VPN</a:t>
            </a:r>
            <a:endParaRPr lang="en-US" altLang="en-US" sz="4400" b="0">
              <a:latin typeface="Calibri" charset="0"/>
              <a:cs typeface="SimSun" charset="0"/>
            </a:endParaRPr>
          </a:p>
        </p:txBody>
      </p:sp>
      <p:pic>
        <p:nvPicPr>
          <p:cNvPr id="16" name="Picture 16" descr="vpn-0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12000"/>
          </a:blip>
          <a:stretch>
            <a:fillRect/>
          </a:stretch>
        </p:blipFill>
        <p:spPr>
          <a:xfrm>
            <a:off x="5763895" y="1873885"/>
            <a:ext cx="6240780" cy="3596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647</Words>
  <Application>WPS Presentation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SimSun</vt:lpstr>
      <vt:lpstr>Wingdings</vt:lpstr>
      <vt:lpstr>Tibetan Machine Uni</vt:lpstr>
      <vt:lpstr>Purisa</vt:lpstr>
      <vt:lpstr>Calibri</vt:lpstr>
      <vt:lpstr>SimSun</vt:lpstr>
      <vt:lpstr>微软雅黑</vt:lpstr>
      <vt:lpstr>Droid Sans Fallback</vt:lpstr>
      <vt:lpstr>DejaVu Sans</vt:lpstr>
      <vt:lpstr>Arial Unicode MS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24</cp:revision>
  <dcterms:created xsi:type="dcterms:W3CDTF">2018-10-31T04:52:23Z</dcterms:created>
  <dcterms:modified xsi:type="dcterms:W3CDTF">2018-10-31T04:52:23Z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