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0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91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26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529830" y="2917825"/>
            <a:ext cx="5429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3600" b="0">
                <a:latin typeface="Calibri" charset="0"/>
                <a:cs typeface="SimSun" charset="0"/>
              </a:rPr>
              <a:t>use </a:t>
            </a:r>
            <a:r>
              <a:rPr lang="" altLang="en-US" sz="3600" b="0">
                <a:latin typeface="Calibri" charset="0"/>
                <a:cs typeface="SimSun" charset="0"/>
              </a:rPr>
              <a:t>SSL certificate</a:t>
            </a:r>
            <a:endParaRPr lang="" altLang="en-US" sz="3600" b="0">
              <a:latin typeface="Calibri" charset="0"/>
              <a:cs typeface="SimSun" charset="0"/>
            </a:endParaRPr>
          </a:p>
        </p:txBody>
      </p:sp>
      <p:pic>
        <p:nvPicPr>
          <p:cNvPr id="17" name="Picture 1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1729105"/>
            <a:ext cx="6517640" cy="3952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DNS Poisoning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83030" y="4419600"/>
            <a:ext cx="967359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DNS Poisoning is a technique that tricks a DNS server into believing that it has received authentic information when, in reality, it has not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4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DBDBDB">
                  <a:alpha val="100000"/>
                </a:srgbClr>
              </a:clrFrom>
              <a:clrTo>
                <a:srgbClr val="DBDBDB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780030" y="1784350"/>
            <a:ext cx="6660515" cy="2442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DNS </a:t>
            </a:r>
            <a:r>
              <a:rPr lang="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Spoofing</a:t>
            </a:r>
            <a:endParaRPr lang="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157095" y="1607185"/>
            <a:ext cx="8255635" cy="4129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054215" y="349694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Use a hardware-switched network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390" y="1551305"/>
            <a:ext cx="6056630" cy="375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501265" y="5268595"/>
            <a:ext cx="85274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Implement IP DHCP Snooping on switches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5485" y="1757045"/>
            <a:ext cx="6787515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656830" y="3610610"/>
            <a:ext cx="36963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Be careful when deploying </a:t>
            </a:r>
            <a:endParaRPr lang="en-US" sz="2400" b="0">
              <a:latin typeface="Calibri" charset="0"/>
              <a:cs typeface="SimSun" charset="0"/>
            </a:endParaRPr>
          </a:p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wireless access points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440690" y="1100455"/>
            <a:ext cx="5023485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656830" y="3610610"/>
            <a:ext cx="36963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Encrypt your sensitive traffic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974090" y="2125980"/>
            <a:ext cx="6317615" cy="3159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65430" y="4022725"/>
            <a:ext cx="63823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specifi</a:t>
            </a:r>
            <a:r>
              <a:rPr lang="" altLang="en-US" sz="2400" b="0">
                <a:latin typeface="Calibri" charset="0"/>
                <a:cs typeface="SimSun" charset="0"/>
              </a:rPr>
              <a:t>y</a:t>
            </a:r>
            <a:r>
              <a:rPr lang="en-US" sz="2400" b="0">
                <a:latin typeface="Calibri" charset="0"/>
                <a:cs typeface="SimSun" charset="0"/>
              </a:rPr>
              <a:t> MAC addresses to send and receive data on each port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812280" y="1932940"/>
            <a:ext cx="5044440" cy="3453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545590" y="3622675"/>
            <a:ext cx="31254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4400" b="0">
                <a:latin typeface="Calibri" charset="0"/>
                <a:cs typeface="SimSun" charset="0"/>
              </a:rPr>
              <a:t>use VPN</a:t>
            </a:r>
            <a:endParaRPr lang="" altLang="en-US" sz="4400" b="0">
              <a:latin typeface="Calibri" charset="0"/>
              <a:cs typeface="SimSun" charset="0"/>
            </a:endParaRPr>
          </a:p>
        </p:txBody>
      </p:sp>
      <p:pic>
        <p:nvPicPr>
          <p:cNvPr id="16" name="Picture 16" descr="vpn-0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5763895" y="1873885"/>
            <a:ext cx="6240780" cy="3596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Presentation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Tibetan Machine Uni</vt:lpstr>
      <vt:lpstr>Purisa</vt:lpstr>
      <vt:lpstr>monospace</vt:lpstr>
      <vt:lpstr>微软雅黑</vt:lpstr>
      <vt:lpstr>Droid Sans Fallback</vt:lpstr>
      <vt:lpstr>DejaVu Sans</vt:lpstr>
      <vt:lpstr>Arial Unicode MS</vt:lpstr>
      <vt:lpstr>Calibri</vt:lpstr>
      <vt:lpstr>Gubbi</vt:lpstr>
      <vt:lpstr>SimSun</vt:lpstr>
      <vt:lpstr>Times New Roman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23</cp:revision>
  <dcterms:created xsi:type="dcterms:W3CDTF">2018-10-31T04:35:52Z</dcterms:created>
  <dcterms:modified xsi:type="dcterms:W3CDTF">2018-10-31T04:35:52Z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