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98" r:id="rId5"/>
    <p:sldId id="300" r:id="rId6"/>
    <p:sldId id="301" r:id="rId7"/>
    <p:sldId id="302" r:id="rId8"/>
    <p:sldId id="304" r:id="rId9"/>
    <p:sldId id="305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I</a:t>
            </a:r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6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44565" y="3220720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the protection of computer systems from theft or damage to their hardware, software or electronic data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Cyber</a:t>
            </a:r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 Security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950" y="1797685"/>
            <a:ext cx="6623050" cy="4413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65505" y="1536700"/>
            <a:ext cx="55835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 value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Vulnerability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Exploit 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Payload 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Zero-Day attack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Daisy chaining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Doxing 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 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Warfare 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Hacking 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Hacker 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Ethical hacking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Essential terminology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60" y="1536700"/>
            <a:ext cx="6510020" cy="3658235"/>
          </a:xfrm>
          <a:prstGeom prst="rect">
            <a:avLst/>
          </a:prstGeom>
          <a:effectLst>
            <a:glow rad="1104900">
              <a:srgbClr val="00B050">
                <a:alpha val="0"/>
              </a:srgbClr>
            </a:glow>
            <a:softEdge rad="292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26110" y="3117850"/>
            <a:ext cx="57645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 = motive + method </a:t>
            </a: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vulnerability</a:t>
            </a: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Threats and attacks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lum bright="-12000"/>
          </a:blip>
          <a:srcRect t="9496"/>
          <a:stretch>
            <a:fillRect/>
          </a:stretch>
        </p:blipFill>
        <p:spPr>
          <a:xfrm>
            <a:off x="4873625" y="1513840"/>
            <a:ext cx="6407150" cy="4686300"/>
          </a:xfrm>
          <a:prstGeom prst="rect">
            <a:avLst/>
          </a:prstGeom>
          <a:effectLst>
            <a:glow rad="520700">
              <a:schemeClr val="bg1">
                <a:alpha val="42000"/>
              </a:schemeClr>
            </a:glow>
            <a:outerShdw dist="2540000" dir="6600000" sx="200000" sy="2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585" y="2667635"/>
            <a:ext cx="5583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Network threats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Host-based threats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Applications threats</a:t>
            </a:r>
            <a:endParaRPr lang="en-US" sz="3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Threat Categories</a:t>
            </a:r>
            <a:endParaRPr lang="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2140" y="2066290"/>
            <a:ext cx="597408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0690" y="2066290"/>
            <a:ext cx="55835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 hats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 hat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Grey hats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Suicide hackers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 kiddies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Cyber terrorists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sponsored hackers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Hacktivists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Hacker</a:t>
            </a:r>
            <a:endParaRPr lang="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5" y="1681480"/>
            <a:ext cx="7295515" cy="3815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Hacking phases</a:t>
            </a:r>
            <a:endParaRPr lang="en-US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3" name="Picture 15" descr="IMG_25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617595" y="1401445"/>
            <a:ext cx="5231130" cy="4887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Presentation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15</cp:revision>
  <dcterms:created xsi:type="dcterms:W3CDTF">2018-10-29T07:21:52Z</dcterms:created>
  <dcterms:modified xsi:type="dcterms:W3CDTF">2018-10-29T07:21:52Z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