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0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7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920990" y="3106420"/>
            <a:ext cx="4906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Website Hacking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Types of Hacking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" name="Picture 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95" y="1795780"/>
            <a:ext cx="6670675" cy="3820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920990" y="3106420"/>
            <a:ext cx="4906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Network Hacking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Types of Hacking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2178A3">
                  <a:alpha val="100000"/>
                </a:srgbClr>
              </a:clrFrom>
              <a:clrTo>
                <a:srgbClr val="2178A3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70" y="2129155"/>
            <a:ext cx="7018020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920990" y="3106420"/>
            <a:ext cx="4906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Email Hacking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Types of Hacking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3AA7C4">
                  <a:alpha val="100000"/>
                </a:srgbClr>
              </a:clrFrom>
              <a:clrTo>
                <a:srgbClr val="3AA7C4">
                  <a:alpha val="100000"/>
                  <a:alpha val="0"/>
                </a:srgbClr>
              </a:clrTo>
            </a:clrChange>
          </a:blip>
          <a:srcRect r="21391"/>
          <a:stretch>
            <a:fillRect/>
          </a:stretch>
        </p:blipFill>
        <p:spPr>
          <a:xfrm>
            <a:off x="-683260" y="1303020"/>
            <a:ext cx="8056245" cy="4758690"/>
          </a:xfrm>
          <a:prstGeom prst="rect">
            <a:avLst/>
          </a:prstGeom>
          <a:effectLst>
            <a:glow rad="635000">
              <a:schemeClr val="tx2">
                <a:alpha val="40000"/>
              </a:schemeClr>
            </a:glow>
            <a:softEdge rad="1270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920990" y="3106420"/>
            <a:ext cx="4906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Ethical Hacking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Types of Hacking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1C4B67">
                  <a:alpha val="100000"/>
                </a:srgbClr>
              </a:clrFrom>
              <a:clrTo>
                <a:srgbClr val="1C4B67">
                  <a:alpha val="100000"/>
                  <a:alpha val="0"/>
                </a:srgbClr>
              </a:clrTo>
            </a:clrChange>
            <a:lum bright="-6000"/>
          </a:blip>
          <a:srcRect l="14121" r="12552"/>
          <a:stretch>
            <a:fillRect/>
          </a:stretch>
        </p:blipFill>
        <p:spPr>
          <a:xfrm>
            <a:off x="1791335" y="2110105"/>
            <a:ext cx="5341620" cy="395224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888230" y="5026025"/>
            <a:ext cx="4906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Computer Hacking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Types of Hacking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" name="Picture 7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90" y="1679575"/>
            <a:ext cx="5662930" cy="2955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8510" y="3906520"/>
            <a:ext cx="4906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Password Hacking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Types of Hacking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50ACCB">
                  <a:alpha val="100000"/>
                </a:srgbClr>
              </a:clrFrom>
              <a:clrTo>
                <a:srgbClr val="50ACC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0895" y="1894840"/>
            <a:ext cx="7712710" cy="3068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32230" y="2482850"/>
            <a:ext cx="112014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/>
              <a:t>To recover lost information</a:t>
            </a:r>
            <a:endParaRPr lang="en-US" sz="28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/>
              <a:t>To perform penetration testing </a:t>
            </a:r>
            <a:endParaRPr lang="en-US" sz="28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/>
              <a:t>To put adequate preventative measures in place to prevent security breaches.</a:t>
            </a:r>
            <a:endParaRPr lang="en-US" sz="28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800"/>
              <a:t>To have a computer system that prevents malicious hackers from gaining access.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Advantages of Hacking</a:t>
            </a:r>
            <a:endParaRPr lang="en-US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32230" y="2090420"/>
            <a:ext cx="40201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400"/>
              <a:t>1.NMAP</a:t>
            </a:r>
            <a:endParaRPr lang="en-US" sz="2400"/>
          </a:p>
          <a:p>
            <a:pPr indent="0">
              <a:buNone/>
            </a:pPr>
            <a:r>
              <a:rPr lang="en-US" sz="2400"/>
              <a:t>2.Metasploit</a:t>
            </a:r>
            <a:endParaRPr lang="en-US" sz="2400"/>
          </a:p>
          <a:p>
            <a:pPr indent="0">
              <a:buNone/>
            </a:pPr>
            <a:r>
              <a:rPr lang="en-US" sz="2400"/>
              <a:t>3.Burp Suit</a:t>
            </a:r>
            <a:endParaRPr lang="en-US" sz="2400"/>
          </a:p>
          <a:p>
            <a:pPr indent="0">
              <a:buNone/>
            </a:pPr>
            <a:r>
              <a:rPr lang="en-US" sz="2400"/>
              <a:t>4.Angry IP Scanner</a:t>
            </a:r>
            <a:endParaRPr lang="en-US" sz="2400"/>
          </a:p>
          <a:p>
            <a:pPr indent="0">
              <a:buNone/>
            </a:pPr>
            <a:r>
              <a:rPr lang="en-US" sz="2400"/>
              <a:t>5.Cain &amp; Abel</a:t>
            </a:r>
            <a:endParaRPr lang="en-US" sz="2400"/>
          </a:p>
          <a:p>
            <a:pPr indent="0">
              <a:buNone/>
            </a:pPr>
            <a:r>
              <a:rPr lang="en-US" sz="2400"/>
              <a:t>6.Ettercap</a:t>
            </a:r>
            <a:endParaRPr lang="en-US" sz="2400"/>
          </a:p>
          <a:p>
            <a:pPr indent="0">
              <a:buNone/>
            </a:pPr>
            <a:r>
              <a:rPr lang="en-US" sz="2400"/>
              <a:t>7.EtherPeek</a:t>
            </a:r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45590" y="357505"/>
            <a:ext cx="97345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Tools for Ethical Hacking</a:t>
            </a:r>
            <a:endParaRPr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52415" y="2113280"/>
            <a:ext cx="76581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400"/>
              <a:t>8.SuperScan</a:t>
            </a:r>
            <a:endParaRPr lang="en-US" sz="2400"/>
          </a:p>
          <a:p>
            <a:pPr indent="0">
              <a:buNone/>
            </a:pPr>
            <a:r>
              <a:rPr lang="en-US" sz="2400"/>
              <a:t>9.QualysGuard</a:t>
            </a:r>
            <a:endParaRPr lang="en-US" sz="2400"/>
          </a:p>
          <a:p>
            <a:pPr indent="0">
              <a:buNone/>
            </a:pPr>
            <a:r>
              <a:rPr lang="en-US" sz="2400"/>
              <a:t>10.WebInspect</a:t>
            </a:r>
            <a:endParaRPr lang="en-US" sz="2400"/>
          </a:p>
          <a:p>
            <a:pPr indent="0">
              <a:buNone/>
            </a:pPr>
            <a:r>
              <a:rPr lang="en-US" sz="2400"/>
              <a:t>11.LC4</a:t>
            </a:r>
            <a:endParaRPr lang="en-US" sz="2400"/>
          </a:p>
          <a:p>
            <a:pPr indent="0">
              <a:buNone/>
            </a:pPr>
            <a:r>
              <a:rPr lang="en-US" sz="2400"/>
              <a:t>12.LANguard Network Security Scanner</a:t>
            </a:r>
            <a:endParaRPr lang="en-US" sz="2400"/>
          </a:p>
          <a:p>
            <a:pPr indent="0">
              <a:buNone/>
            </a:pPr>
            <a:r>
              <a:rPr lang="en-US" sz="2400"/>
              <a:t>13.Network Stumbler</a:t>
            </a:r>
            <a:endParaRPr lang="en-US" sz="2400"/>
          </a:p>
          <a:p>
            <a:pPr indent="0">
              <a:buNone/>
            </a:pPr>
            <a:r>
              <a:rPr lang="en-US" sz="2400"/>
              <a:t>14.ToneLoc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Tibetan Machine Uni</vt:lpstr>
      <vt:lpstr>Purisa</vt:lpstr>
      <vt:lpstr>微软雅黑</vt:lpstr>
      <vt:lpstr>Droid Sans Fallback</vt:lpstr>
      <vt:lpstr>DejaVu Sans</vt:lpstr>
      <vt:lpstr>Arial Unicode MS</vt:lpstr>
      <vt:lpstr>Calibri</vt:lpstr>
      <vt:lpstr>Wingdings</vt:lpstr>
      <vt:lpstr>SimSun</vt:lpstr>
      <vt:lpstr>Times New Roman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16</cp:revision>
  <dcterms:created xsi:type="dcterms:W3CDTF">2018-10-29T12:06:56Z</dcterms:created>
  <dcterms:modified xsi:type="dcterms:W3CDTF">2018-10-29T12:06:56Z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