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8" r:id="rId5"/>
    <p:sldId id="289" r:id="rId6"/>
    <p:sldId id="290" r:id="rId7"/>
    <p:sldId id="291" r:id="rId8"/>
    <p:sldId id="26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273875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10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56197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Selection Sort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585" y="2552065"/>
            <a:ext cx="4846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an in-place comparison-based algorithm</a:t>
            </a:r>
            <a:endParaRPr lang="en-US" sz="36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DB016">
                  <a:alpha val="100000"/>
                </a:srgbClr>
              </a:clrFrom>
              <a:clrTo>
                <a:srgbClr val="FDB016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4955540" y="1791970"/>
            <a:ext cx="7250430" cy="3935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52666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5400" b="1">
                <a:latin typeface="Dingbats" charset="0"/>
                <a:cs typeface="Dingbats" charset="0"/>
              </a:rPr>
              <a:t>How it Works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585" y="2872740"/>
            <a:ext cx="4846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entire sorting process</a:t>
            </a:r>
            <a:endParaRPr lang="en-US" sz="36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8" descr="IMG_26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923155" y="1509395"/>
            <a:ext cx="4707255" cy="4480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40925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5400" b="1">
                <a:latin typeface="Dingbats" charset="0"/>
                <a:cs typeface="Dingbats" charset="0"/>
              </a:rPr>
              <a:t>Example 1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12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rcRect b="8324"/>
          <a:stretch>
            <a:fillRect/>
          </a:stretch>
        </p:blipFill>
        <p:spPr>
          <a:xfrm>
            <a:off x="2453640" y="1457960"/>
            <a:ext cx="6807835" cy="5088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40925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5400" b="1">
                <a:latin typeface="Dingbats" charset="0"/>
                <a:cs typeface="Dingbats" charset="0"/>
              </a:rPr>
              <a:t>Example 2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pic>
        <p:nvPicPr>
          <p:cNvPr id="13" name="Picture 10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D">
                  <a:alpha val="100000"/>
                </a:srgbClr>
              </a:clrFrom>
              <a:clrTo>
                <a:srgbClr val="FFFFFD">
                  <a:alpha val="100000"/>
                  <a:alpha val="0"/>
                </a:srgbClr>
              </a:clrTo>
            </a:clrChange>
          </a:blip>
          <a:srcRect r="-2449" b="12785"/>
          <a:stretch>
            <a:fillRect/>
          </a:stretch>
        </p:blipFill>
        <p:spPr>
          <a:xfrm>
            <a:off x="3023235" y="1614805"/>
            <a:ext cx="5589905" cy="4446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69490" y="535940"/>
            <a:ext cx="40144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5400" b="1">
                <a:latin typeface="Dingbats" charset="0"/>
                <a:cs typeface="Dingbats" charset="0"/>
              </a:rPr>
              <a:t>Algorithm</a:t>
            </a:r>
            <a:endParaRPr lang="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99235" y="2419985"/>
            <a:ext cx="87287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1 − Set MIN to location 0</a:t>
            </a: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2 − Search the minimum element in the list</a:t>
            </a: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3 − Swap with value at location MIN</a:t>
            </a: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4 − Increment MIN to point to next element</a:t>
            </a: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5 − Repeat until list is sorted</a:t>
            </a: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Presentation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7</cp:revision>
  <dcterms:created xsi:type="dcterms:W3CDTF">2018-10-24T03:41:36Z</dcterms:created>
  <dcterms:modified xsi:type="dcterms:W3CDTF">2018-10-24T03:41:36Z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