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99" r:id="rId5"/>
    <p:sldId id="300" r:id="rId6"/>
    <p:sldId id="301" r:id="rId7"/>
    <p:sldId id="302" r:id="rId8"/>
    <p:sldId id="304" r:id="rId9"/>
    <p:sldId id="305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Footprinting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568440" y="2863850"/>
            <a:ext cx="556577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Footprinting  is used for gathering possible information about a target 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DFFFE">
                  <a:alpha val="100000"/>
                </a:srgbClr>
              </a:clrFrom>
              <a:clrTo>
                <a:srgbClr val="FDFF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374140" y="2140585"/>
            <a:ext cx="5400040" cy="398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Collecting Information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205990" y="1984375"/>
            <a:ext cx="7644765" cy="4027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Results from Footprinting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662680" y="2238375"/>
            <a:ext cx="508000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>
              <a:buFont typeface="+mj-lt"/>
              <a:buNone/>
            </a:pPr>
            <a:r>
              <a:rPr lang="" altLang="en-US" sz="2800"/>
              <a:t>- </a:t>
            </a:r>
            <a:r>
              <a:rPr lang="en-US" sz="2800"/>
              <a:t>Domain name</a:t>
            </a:r>
            <a:r>
              <a:rPr lang="" altLang="en-US" sz="2800"/>
              <a:t>- </a:t>
            </a:r>
            <a:r>
              <a:rPr lang="en-US" sz="2800"/>
              <a:t>IP Addresses</a:t>
            </a:r>
            <a:r>
              <a:rPr lang="" altLang="en-US" sz="2800"/>
              <a:t>- </a:t>
            </a:r>
            <a:r>
              <a:rPr lang="en-US" sz="2800"/>
              <a:t>Namespaces</a:t>
            </a:r>
            <a:r>
              <a:rPr lang="" altLang="en-US" sz="2800"/>
              <a:t>- </a:t>
            </a:r>
            <a:r>
              <a:rPr lang="en-US" sz="2800"/>
              <a:t>Employee information</a:t>
            </a:r>
            <a:r>
              <a:rPr lang="" altLang="en-US" sz="2800"/>
              <a:t>- </a:t>
            </a:r>
            <a:r>
              <a:rPr lang="en-US" sz="2800"/>
              <a:t>Phone numbers</a:t>
            </a:r>
            <a:r>
              <a:rPr lang="" altLang="en-US" sz="2800"/>
              <a:t>- </a:t>
            </a:r>
            <a:r>
              <a:rPr lang="en-US" sz="2800"/>
              <a:t>E-mails</a:t>
            </a:r>
            <a:endParaRPr lang="en-US" sz="2800"/>
          </a:p>
          <a:p>
            <a:pPr indent="0" algn="just">
              <a:buFont typeface="+mj-lt"/>
              <a:buNone/>
            </a:pPr>
            <a:r>
              <a:rPr lang="" altLang="en-US" sz="2800"/>
              <a:t>- J</a:t>
            </a:r>
            <a:r>
              <a:rPr lang="en-US" sz="2800"/>
              <a:t>ob Information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 DNS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137660" y="2600960"/>
            <a:ext cx="7996555" cy="2465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276860" y="1984375"/>
            <a:ext cx="37369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keep your domain name profile a private one which should hide the  information from potential hackers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Sniffing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083550" y="2344420"/>
            <a:ext cx="50800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 the process of monitoring and capturing all the packets passing through a given network using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sniffing tools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58140" y="2023745"/>
            <a:ext cx="7725410" cy="385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Active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Sniffing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8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5358" t="21513" r="5635" b="10064"/>
          <a:stretch>
            <a:fillRect/>
          </a:stretch>
        </p:blipFill>
        <p:spPr>
          <a:xfrm>
            <a:off x="2753995" y="1767205"/>
            <a:ext cx="7231380" cy="4294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Passive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Sniffing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479040" y="1016000"/>
            <a:ext cx="7233920" cy="5421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Wingdings</vt:lpstr>
      <vt:lpstr>Gubbi</vt:lpstr>
      <vt:lpstr>aakar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11</cp:revision>
  <dcterms:created xsi:type="dcterms:W3CDTF">2018-12-26T09:22:45Z</dcterms:created>
  <dcterms:modified xsi:type="dcterms:W3CDTF">2018-12-26T09:22:45Z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