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5" r:id="rId3"/>
    <p:sldId id="297" r:id="rId4"/>
    <p:sldId id="313" r:id="rId5"/>
    <p:sldId id="314" r:id="rId6"/>
    <p:sldId id="315" r:id="rId7"/>
    <p:sldId id="316" r:id="rId8"/>
    <p:sldId id="283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Ethics in IT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1838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I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3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5" y="278130"/>
            <a:ext cx="2010410" cy="2010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ARP Poisoning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  <a:lum bright="-6000"/>
          </a:blip>
          <a:srcRect l="2052" t="4456" b="2661"/>
          <a:stretch>
            <a:fillRect/>
          </a:stretch>
        </p:blipFill>
        <p:spPr>
          <a:xfrm>
            <a:off x="545465" y="1984375"/>
            <a:ext cx="6609080" cy="361315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7154545" y="2760345"/>
            <a:ext cx="5080000" cy="20612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/>
              <a:t>ARP queries in the system to find out other machines’ MAC addresses</a:t>
            </a:r>
            <a:endParaRPr 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ARP Spoofing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5" name="Picture 1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238115" y="2148205"/>
            <a:ext cx="7491095" cy="42106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885190" y="2148205"/>
            <a:ext cx="596328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ARP spoofing constructs a large number of forged </a:t>
            </a:r>
            <a:endParaRPr lang="en-US" sz="3200" b="0">
              <a:latin typeface="Calibri" charset="0"/>
              <a:cs typeface="SimSun" charset="0"/>
            </a:endParaRPr>
          </a:p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ARP request and reply packets to overload </a:t>
            </a:r>
            <a:endParaRPr lang="en-US" sz="3200" b="0">
              <a:latin typeface="Calibri" charset="0"/>
              <a:cs typeface="SimSun" charset="0"/>
            </a:endParaRPr>
          </a:p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the switch</a:t>
            </a:r>
            <a:endParaRPr lang="en-US" sz="32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   MITM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981835" y="1898650"/>
            <a:ext cx="9171940" cy="38906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ARP Poisoning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6" name="Picture 13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3190240" y="1605915"/>
            <a:ext cx="6644005" cy="50717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ARP Poisoning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4" name="Picture 1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3348355" y="2457450"/>
            <a:ext cx="7671435" cy="36709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20320"/>
            <a:ext cx="6741795" cy="6934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WPS Presentation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Tibetan Machine Uni</vt:lpstr>
      <vt:lpstr>Purisa</vt:lpstr>
      <vt:lpstr>Uroob</vt:lpstr>
      <vt:lpstr>Calibri</vt:lpstr>
      <vt:lpstr>SimSun</vt:lpstr>
      <vt:lpstr>微软雅黑</vt:lpstr>
      <vt:lpstr>Droid Sans Fallback</vt:lpstr>
      <vt:lpstr>DejaVu Sans</vt:lpstr>
      <vt:lpstr/>
      <vt:lpstr>Arial Unicode MS</vt:lpstr>
      <vt:lpstr>Times New Roman</vt:lpstr>
      <vt:lpstr>aakar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15</cp:revision>
  <dcterms:created xsi:type="dcterms:W3CDTF">2018-12-26T10:28:13Z</dcterms:created>
  <dcterms:modified xsi:type="dcterms:W3CDTF">2018-12-26T10:28:13Z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