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0" r:id="rId4"/>
    <p:sldId id="308" r:id="rId6"/>
    <p:sldId id="309" r:id="rId7"/>
    <p:sldId id="310" r:id="rId8"/>
    <p:sldId id="312" r:id="rId9"/>
    <p:sldId id="311" r:id="rId10"/>
    <p:sldId id="314" r:id="rId11"/>
    <p:sldId id="315" r:id="rId12"/>
    <p:sldId id="283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Ethics in IT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1838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I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4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5" y="278130"/>
            <a:ext cx="2010410" cy="20104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			Trojan Attacks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70560" y="2499995"/>
            <a:ext cx="640461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3200"/>
              <a:t>t</a:t>
            </a:r>
            <a:r>
              <a:rPr lang="en-US" sz="3200"/>
              <a:t>rojan, is any malicious computer program which misleads users of its true intent.</a:t>
            </a:r>
            <a:endParaRPr lang="en-US" sz="3200"/>
          </a:p>
        </p:txBody>
      </p:sp>
      <p:pic>
        <p:nvPicPr>
          <p:cNvPr id="7" name="Picture 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 contrast="6000"/>
          </a:blip>
          <a:stretch>
            <a:fillRect/>
          </a:stretch>
        </p:blipFill>
        <p:spPr>
          <a:xfrm>
            <a:off x="6793865" y="2159635"/>
            <a:ext cx="4242435" cy="3968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038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teal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F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inancial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D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ata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BCE5F9">
                  <a:alpha val="100000"/>
                </a:srgbClr>
              </a:clrFrom>
              <a:clrTo>
                <a:srgbClr val="BCE5F9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066030" y="1758315"/>
            <a:ext cx="6777355" cy="453453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365250" y="2613660"/>
            <a:ext cx="50800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Trojans can steal all your financial data like bank accounts, transaction details, PayPal related information</a:t>
            </a:r>
            <a:endParaRPr lang="en-US" sz="28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038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Denial of Services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56335" y="2259330"/>
            <a:ext cx="5080000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600" b="0">
                <a:latin typeface="Calibri" charset="0"/>
                <a:cs typeface="SimSun" charset="0"/>
              </a:rPr>
              <a:t>Trojans can use the victim computer to attack other systems using Denial of Services</a:t>
            </a:r>
            <a:endParaRPr lang="en-US" sz="3600" b="0">
              <a:latin typeface="Calibri" charset="0"/>
              <a:cs typeface="SimSun" charset="0"/>
            </a:endParaRPr>
          </a:p>
        </p:txBody>
      </p:sp>
      <p:pic>
        <p:nvPicPr>
          <p:cNvPr id="8" name="Picture 7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236335" y="2366010"/>
            <a:ext cx="5640070" cy="33235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038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Ransome Trojan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638587">
                  <a:alpha val="100000"/>
                </a:srgbClr>
              </a:clrFrom>
              <a:clrTo>
                <a:srgbClr val="638587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932170" y="1430655"/>
            <a:ext cx="5062220" cy="50622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852170" y="2685415"/>
            <a:ext cx="50800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Trojans can encrypt all your files and the hacker may thereafter demand money to decrypt them</a:t>
            </a:r>
            <a:endParaRPr lang="en-US" sz="32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038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SMS Trojan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503545" y="2087245"/>
            <a:ext cx="6210935" cy="36550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657225" y="3352165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They can use your phones to send SMS to third parties</a:t>
            </a:r>
            <a:endParaRPr lang="en-US" sz="32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038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TCP/IP Hijacking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2" name="Picture 1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rcRect t="10274" b="3890"/>
          <a:stretch>
            <a:fillRect/>
          </a:stretch>
        </p:blipFill>
        <p:spPr>
          <a:xfrm>
            <a:off x="5408930" y="1765935"/>
            <a:ext cx="6305550" cy="40563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328930" y="2779395"/>
            <a:ext cx="50800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when an authorized user gains access to a genuine network connection of</a:t>
            </a:r>
            <a:endParaRPr 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another user</a:t>
            </a:r>
            <a:endParaRPr lang="en-US" sz="32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038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IP Address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4" name="Picture 1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650365" y="1984375"/>
            <a:ext cx="8557260" cy="3655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038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IP Address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4" name="Picture 1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650365" y="1984375"/>
            <a:ext cx="8557260" cy="3655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WPS Presentation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SimSun</vt:lpstr>
      <vt:lpstr>Wingdings</vt:lpstr>
      <vt:lpstr>Tibetan Machine Uni</vt:lpstr>
      <vt:lpstr>Purisa</vt:lpstr>
      <vt:lpstr>Uroob</vt:lpstr>
      <vt:lpstr>Calibri</vt:lpstr>
      <vt:lpstr>SimSun</vt:lpstr>
      <vt:lpstr>微软雅黑</vt:lpstr>
      <vt:lpstr>Droid Sans Fallback</vt:lpstr>
      <vt:lpstr>DejaVu Sans</vt:lpstr>
      <vt:lpstr/>
      <vt:lpstr>Arial Unicode MS</vt:lpstr>
      <vt:lpstr>Abyssinica SIL</vt:lpstr>
      <vt:lpstr>aakar</vt:lpstr>
      <vt:lpstr>Gubbi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14</cp:revision>
  <dcterms:created xsi:type="dcterms:W3CDTF">2018-12-26T12:39:25Z</dcterms:created>
  <dcterms:modified xsi:type="dcterms:W3CDTF">2018-12-26T12:39:25Z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