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88" r:id="rId4"/>
    <p:sldId id="292" r:id="rId5"/>
    <p:sldId id="300" r:id="rId6"/>
    <p:sldId id="301" r:id="rId7"/>
    <p:sldId id="302" r:id="rId8"/>
    <p:sldId id="30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Computer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Hardware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2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75" y="311150"/>
            <a:ext cx="2600325" cy="1682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ROM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0520" y="1305560"/>
            <a:ext cx="4298315" cy="3672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187450" y="2609215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ROM is a </a:t>
            </a:r>
            <a:r>
              <a:rPr lang="en-US" sz="2800"/>
              <a:t>storage medium</a:t>
            </a:r>
            <a:r>
              <a:rPr lang="en-US" sz="2800" b="0">
                <a:latin typeface="Calibri" charset="0"/>
                <a:cs typeface="SimSun" charset="0"/>
              </a:rPr>
              <a:t> that is used with computers and other electronic devices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RAM 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49110" y="2090420"/>
            <a:ext cx="50361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800" b="0"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RAM (random access memory) is a hardware device that allows information to be stored and retrieved on a computer</a:t>
            </a:r>
            <a:endParaRPr lang="en-US" sz="2800" b="0"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295" y="1844040"/>
            <a:ext cx="6771005" cy="374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7452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RAM </a:t>
            </a:r>
            <a:r>
              <a:rPr lang="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vs</a:t>
            </a:r>
            <a:r>
              <a:rPr lang="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 </a:t>
            </a:r>
            <a:r>
              <a:rPr lang="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ROM</a:t>
            </a:r>
            <a:endParaRPr lang="" altLang="en-US" sz="5400" b="1">
              <a:solidFill>
                <a:srgbClr val="00206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pic>
        <p:nvPicPr>
          <p:cNvPr id="7" name="Picture 3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b="16395"/>
          <a:stretch>
            <a:fillRect/>
          </a:stretch>
        </p:blipFill>
        <p:spPr>
          <a:xfrm>
            <a:off x="1523365" y="1765300"/>
            <a:ext cx="9399270" cy="3836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Hard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Disc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0095" y="2679700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electro-mechanical data storage device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8" name="Picture 4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E1F4FB">
                  <a:alpha val="100000"/>
                </a:srgbClr>
              </a:clrFrom>
              <a:clrTo>
                <a:srgbClr val="E1F4FB">
                  <a:alpha val="100000"/>
                  <a:alpha val="0"/>
                </a:srgbClr>
              </a:clrTo>
            </a:clrChange>
          </a:blip>
          <a:srcRect t="9318" r="14608" b="5278"/>
          <a:stretch>
            <a:fillRect/>
          </a:stretch>
        </p:blipFill>
        <p:spPr>
          <a:xfrm>
            <a:off x="5840095" y="1997710"/>
            <a:ext cx="5942330" cy="3887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CD </a:t>
            </a:r>
            <a:r>
              <a:rPr lang="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vs</a:t>
            </a:r>
            <a:r>
              <a:rPr lang="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 </a:t>
            </a:r>
            <a:r>
              <a:rPr lang="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DVD</a:t>
            </a:r>
            <a:endParaRPr lang="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7395" y="2737803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" altLang="en-US" sz="2800" b="0">
                <a:solidFill>
                  <a:srgbClr val="1E1C11"/>
                </a:solidFill>
                <a:latin typeface="Calibri" charset="0"/>
                <a:cs typeface="SimSun" charset="0"/>
              </a:rPr>
              <a:t>both are </a:t>
            </a:r>
            <a:r>
              <a:rPr lang="en-US" sz="2800" b="0">
                <a:solidFill>
                  <a:srgbClr val="1E1C11"/>
                </a:solidFill>
                <a:latin typeface="Calibri" charset="0"/>
                <a:cs typeface="SimSun" charset="0"/>
              </a:rPr>
              <a:t>portable storage medium</a:t>
            </a:r>
            <a:r>
              <a:rPr lang="" altLang="en-US" sz="2800" b="0">
                <a:solidFill>
                  <a:srgbClr val="1E1C11"/>
                </a:solidFill>
                <a:latin typeface="Calibri" charset="0"/>
                <a:cs typeface="SimSun" charset="0"/>
              </a:rPr>
              <a:t>.</a:t>
            </a:r>
            <a:r>
              <a:rPr lang="en-US" sz="2800" b="0">
                <a:solidFill>
                  <a:srgbClr val="1E1C11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2800" b="0">
                <a:solidFill>
                  <a:srgbClr val="1E1C11"/>
                </a:solidFill>
                <a:latin typeface="Calibri" charset="0"/>
                <a:cs typeface="SimSun" charset="0"/>
              </a:rPr>
              <a:t>CD can store upto 700 MB where a DVD can store upto 4.7 GB</a:t>
            </a:r>
            <a:endParaRPr lang="" altLang="en-US" sz="2800" b="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9" name="Picture 9" descr="CD-PNG-High-Quality-Image-1018x10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0" y="1010285"/>
            <a:ext cx="4808855" cy="4836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188970" y="1295400"/>
            <a:ext cx="5924550" cy="428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OpenSymbol</vt:lpstr>
      <vt:lpstr>Gubbi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18</cp:revision>
  <dcterms:created xsi:type="dcterms:W3CDTF">2019-04-23T09:39:05Z</dcterms:created>
  <dcterms:modified xsi:type="dcterms:W3CDTF">2019-04-23T09:39:05Z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