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0" r:id="rId4"/>
    <p:sldId id="302" r:id="rId6"/>
    <p:sldId id="277" r:id="rId7"/>
    <p:sldId id="299" r:id="rId8"/>
    <p:sldId id="303" r:id="rId9"/>
    <p:sldId id="305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4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Hacker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9465" y="2344420"/>
            <a:ext cx="864108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hacker is a person who illegally breaks into a system or network without any authorization to destroy, steal sensitive data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9339580" y="3133725"/>
            <a:ext cx="285686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625725" y="49339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Hacking vs Ethical Hacking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84925" y="2311400"/>
            <a:ext cx="517461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hacking is completely illigal 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Ethical Hacking is a trending job today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2311400"/>
            <a:ext cx="4848225" cy="323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Types of Hacking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451860" y="1984375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en-US" sz="3200"/>
              <a:t>W</a:t>
            </a:r>
            <a:r>
              <a:rPr lang="en-US" sz="3200"/>
              <a:t>ebsite Hacking 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Network Hacking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Email Hacking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Ethical Hacking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Password Hacking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Computer Hacking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2506345"/>
            <a:ext cx="2002790" cy="200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9525" y="810895"/>
            <a:ext cx="5619115" cy="5619115"/>
          </a:xfrm>
          <a:prstGeom prst="rect">
            <a:avLst/>
          </a:prstGeom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Types of Hacker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575560" y="1851025"/>
            <a:ext cx="50800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White Hat Hackers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Black Hat Hackers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Grey Hat Hackers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Elite Hackers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Script Kiddie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Neophyte</a:t>
            </a:r>
            <a:endParaRPr 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/>
              <a:t>Hacktivist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Advantages of Hacking</a:t>
            </a:r>
            <a:endParaRPr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05990" y="2597150"/>
            <a:ext cx="857758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b="0">
                <a:latin typeface="Calibri" charset="0"/>
                <a:cs typeface="SimSun" charset="0"/>
              </a:rPr>
              <a:t>To perform penetration testing</a:t>
            </a:r>
            <a:endParaRPr lang="en-US" sz="3200" b="0">
              <a:latin typeface="Calibri" charset="0"/>
              <a:cs typeface="SimSun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/>
              <a:t>To recover lost information</a:t>
            </a:r>
            <a:endParaRPr lang="en-US" sz="32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/>
              <a:t>prevents malicious hackers from gaining access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Disa</a:t>
            </a:r>
            <a:r>
              <a:rPr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dvantages of Hacking</a:t>
            </a:r>
            <a:endParaRPr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15740" y="2825750"/>
            <a:ext cx="857758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b="0">
                <a:latin typeface="Calibri" charset="0"/>
                <a:cs typeface="SimSun" charset="0"/>
              </a:rPr>
              <a:t> security breach.</a:t>
            </a:r>
            <a:endParaRPr lang="en-US" sz="3200" b="0">
              <a:latin typeface="Calibri" charset="0"/>
              <a:cs typeface="SimSun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b="0">
                <a:latin typeface="Calibri" charset="0"/>
                <a:cs typeface="SimSun" charset="0"/>
              </a:rPr>
              <a:t>Unauthorized  access on private information</a:t>
            </a:r>
            <a:endParaRPr lang="en-US" sz="3200" b="0">
              <a:latin typeface="Calibri" charset="0"/>
              <a:cs typeface="SimSun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3200" b="0">
                <a:latin typeface="Calibri" charset="0"/>
                <a:cs typeface="SimSun" charset="0"/>
              </a:rPr>
              <a:t>Privacy violation.</a:t>
            </a:r>
            <a:endParaRPr lang="en-US" sz="3200" b="0">
              <a:latin typeface="Calibri" charset="0"/>
              <a:cs typeface="SimSun" charset="0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Presentation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Abyssinica SIL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13</cp:revision>
  <dcterms:created xsi:type="dcterms:W3CDTF">2018-12-18T13:56:44Z</dcterms:created>
  <dcterms:modified xsi:type="dcterms:W3CDTF">2018-12-18T13:56:44Z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