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8" r:id="rId4"/>
    <p:sldId id="302" r:id="rId5"/>
    <p:sldId id="300" r:id="rId6"/>
    <p:sldId id="303" r:id="rId7"/>
    <p:sldId id="304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Word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Processing</a:t>
            </a:r>
            <a:endParaRPr lang="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13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8553450" y="336550"/>
            <a:ext cx="3328035" cy="24961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MS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Word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EA741D">
                  <a:alpha val="100000"/>
                </a:srgbClr>
              </a:clrFrom>
              <a:clrTo>
                <a:srgbClr val="EA741D">
                  <a:alpha val="100000"/>
                  <a:alpha val="0"/>
                </a:srgbClr>
              </a:clrTo>
            </a:clrChange>
            <a:lum bright="-6000"/>
          </a:blip>
          <a:srcRect l="31038" r="29164"/>
          <a:stretch>
            <a:fillRect/>
          </a:stretch>
        </p:blipFill>
        <p:spPr>
          <a:xfrm>
            <a:off x="1361440" y="1552575"/>
            <a:ext cx="3587750" cy="4509135"/>
          </a:xfrm>
          <a:prstGeom prst="rect">
            <a:avLst/>
          </a:prstGeom>
        </p:spPr>
      </p:pic>
      <p:pic>
        <p:nvPicPr>
          <p:cNvPr id="11" name="Picture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160" y="2676525"/>
            <a:ext cx="279400" cy="27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860" y="2676525"/>
            <a:ext cx="279400" cy="27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6045200" y="334581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400" b="0">
                <a:latin typeface="Calibri" charset="0"/>
                <a:cs typeface="SimSun" charset="0"/>
              </a:rPr>
              <a:t>Microsoft Office Word allows you to create and edit personal and business documents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For 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Making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Report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1603"/>
          <a:stretch>
            <a:fillRect/>
          </a:stretch>
        </p:blipFill>
        <p:spPr>
          <a:xfrm>
            <a:off x="3528060" y="1737360"/>
            <a:ext cx="7251065" cy="371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26415" y="2995295"/>
            <a:ext cx="2857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word is used to make business report</a:t>
            </a:r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For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Making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Resume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2" name="Picture 9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995" y="1749425"/>
            <a:ext cx="3328670" cy="43122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6415" y="2995295"/>
            <a:ext cx="2857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word is used to make </a:t>
            </a:r>
            <a:r>
              <a:rPr lang="" altLang="en-US" sz="2400"/>
              <a:t>resume</a:t>
            </a:r>
            <a:endParaRPr lang="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How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to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Open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095" y="1499235"/>
            <a:ext cx="4822190" cy="42449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58950" y="2295525"/>
            <a:ext cx="36791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Step 1: From the desktop or from your ‘Start’ menu, open Microsoft Word.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000375" y="775970"/>
            <a:ext cx="6191250" cy="530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Presentation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Times New Roman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2019-05-01T13:59:08Z</dcterms:created>
  <dcterms:modified xsi:type="dcterms:W3CDTF">2019-05-01T13:59:08Z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