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2" r:id="rId4"/>
    <p:sldId id="306" r:id="rId5"/>
    <p:sldId id="308" r:id="rId6"/>
    <p:sldId id="304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Word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Processing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5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8553450" y="336550"/>
            <a:ext cx="3328035" cy="24961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O</a:t>
            </a:r>
            <a:r>
              <a:rPr lang="en-US" alt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pening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  <a:sym typeface="+mn-ea"/>
              </a:rPr>
              <a:t>D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ocuments 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220" y="1584325"/>
            <a:ext cx="5196205" cy="3978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1247775" y="2514600"/>
            <a:ext cx="31515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Click the File tab. This takes you to Backstage view </a:t>
            </a:r>
            <a:r>
              <a:rPr lang="" altLang="en-US" sz="2400" b="0">
                <a:latin typeface="Calibri" charset="0"/>
                <a:cs typeface="SimSun" charset="0"/>
              </a:rPr>
              <a:t>then Select New</a:t>
            </a:r>
            <a:endParaRPr lang="" alt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4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en-US" altLang="en-US" sz="4400" b="1">
                <a:solidFill>
                  <a:srgbClr val="E29038"/>
                </a:solidFill>
                <a:latin typeface="Calibri" charset="0"/>
                <a:cs typeface="SimSun" charset="0"/>
              </a:rPr>
              <a:t>Opening </a:t>
            </a:r>
            <a:r>
              <a:rPr lang="" altLang="en-US" sz="4400" b="1">
                <a:solidFill>
                  <a:srgbClr val="00B050"/>
                </a:solidFill>
                <a:latin typeface="Calibri" charset="0"/>
                <a:cs typeface="SimSun" charset="0"/>
                <a:sym typeface="+mn-ea"/>
              </a:rPr>
              <a:t>E</a:t>
            </a:r>
            <a:r>
              <a:rPr lang="en-US" altLang="en-US" sz="4400" b="1">
                <a:solidFill>
                  <a:srgbClr val="00B050"/>
                </a:solidFill>
                <a:latin typeface="Calibri" charset="0"/>
                <a:cs typeface="SimSun" charset="0"/>
                <a:sym typeface="+mn-ea"/>
              </a:rPr>
              <a:t>xisting </a:t>
            </a:r>
            <a:r>
              <a:rPr lang="" altLang="en-US" sz="4400" b="1">
                <a:solidFill>
                  <a:srgbClr val="002060"/>
                </a:solidFill>
                <a:latin typeface="Calibri" charset="0"/>
                <a:cs typeface="SimSun" charset="0"/>
              </a:rPr>
              <a:t>D</a:t>
            </a:r>
            <a:r>
              <a:rPr lang="en-US" altLang="en-US" sz="4400" b="1">
                <a:solidFill>
                  <a:srgbClr val="002060"/>
                </a:solidFill>
                <a:latin typeface="Calibri" charset="0"/>
                <a:cs typeface="SimSun" charset="0"/>
              </a:rPr>
              <a:t>ocuments </a:t>
            </a:r>
            <a:endParaRPr lang="en-US" altLang="en-US" sz="4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47775" y="2514600"/>
            <a:ext cx="31515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2400" b="0">
                <a:latin typeface="Calibri" charset="0"/>
                <a:cs typeface="SimSun" charset="0"/>
              </a:rPr>
              <a:t>You can edit or make any change of an existing documents</a:t>
            </a:r>
            <a:endParaRPr lang="" alt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2" descr="IMG_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58" y="1275715"/>
            <a:ext cx="5934075" cy="455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4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en-US" altLang="en-US" sz="4400" b="1">
                <a:solidFill>
                  <a:srgbClr val="E29038"/>
                </a:solidFill>
                <a:latin typeface="Calibri" charset="0"/>
                <a:cs typeface="SimSun" charset="0"/>
              </a:rPr>
              <a:t>Convert </a:t>
            </a:r>
            <a:r>
              <a:rPr lang="en-US" altLang="en-US" sz="4400" b="1">
                <a:solidFill>
                  <a:srgbClr val="00B050"/>
                </a:solidFill>
                <a:latin typeface="Calibri" charset="0"/>
                <a:cs typeface="SimSun" charset="0"/>
                <a:sym typeface="+mn-ea"/>
              </a:rPr>
              <a:t>Existing </a:t>
            </a:r>
            <a:r>
              <a:rPr lang="en-US" altLang="en-US" sz="4400" b="1">
                <a:solidFill>
                  <a:srgbClr val="00B050"/>
                </a:solidFill>
                <a:latin typeface="Calibri" charset="0"/>
                <a:cs typeface="SimSun" charset="0"/>
              </a:rPr>
              <a:t> </a:t>
            </a:r>
            <a:r>
              <a:rPr lang="en-US" altLang="en-US" sz="4400" b="1">
                <a:solidFill>
                  <a:srgbClr val="002060"/>
                </a:solidFill>
                <a:latin typeface="Calibri" charset="0"/>
                <a:cs typeface="SimSun" charset="0"/>
              </a:rPr>
              <a:t>Documents </a:t>
            </a:r>
            <a:endParaRPr lang="en-US" altLang="en-US" sz="4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47775" y="2514600"/>
            <a:ext cx="315150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If you want access to all Word 2010 features, you can convert the document to the 2010 file format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3" name="Picture 4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0" y="1910398"/>
            <a:ext cx="5543550" cy="351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287020"/>
            <a:ext cx="988695" cy="988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000375" y="775970"/>
            <a:ext cx="6191250" cy="530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Presentation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Times New Roman</vt:lpstr>
      <vt:lpstr>OpenSymbol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20</cp:revision>
  <dcterms:created xsi:type="dcterms:W3CDTF">2019-05-01T14:38:39Z</dcterms:created>
  <dcterms:modified xsi:type="dcterms:W3CDTF">2019-05-01T14:38:39Z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