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02" r:id="rId4"/>
    <p:sldId id="300" r:id="rId5"/>
    <p:sldId id="307" r:id="rId6"/>
    <p:sldId id="308" r:id="rId7"/>
    <p:sldId id="309" r:id="rId8"/>
    <p:sldId id="304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Word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Processing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16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8553450" y="336550"/>
            <a:ext cx="3328035" cy="24961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Formatting 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Text</a:t>
            </a:r>
            <a:endParaRPr lang="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26415" y="2995295"/>
            <a:ext cx="28575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Formatting text in Microsoft Word involves tasks like bolding the text, italicising it, and changing the font and size </a:t>
            </a:r>
            <a:r>
              <a:rPr lang="" altLang="en-US"/>
              <a:t>etc</a:t>
            </a:r>
            <a:endParaRPr lang="" altLang="en-US"/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350" y="1720850"/>
            <a:ext cx="5386070" cy="4045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Change 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Font</a:t>
            </a:r>
            <a:endParaRPr lang="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26415" y="2995295"/>
            <a:ext cx="2857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word is used to make resume</a:t>
            </a:r>
            <a:endParaRPr lang="en-US" altLang="en-US" sz="2400"/>
          </a:p>
        </p:txBody>
      </p:sp>
      <p:pic>
        <p:nvPicPr>
          <p:cNvPr id="8" name="Picture 4" descr="IMG_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385" y="2223770"/>
            <a:ext cx="6722745" cy="3193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Change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Font </a:t>
            </a:r>
            <a:r>
              <a:rPr lang="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Color</a:t>
            </a:r>
            <a:endParaRPr lang="" alt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15975" y="2651125"/>
            <a:ext cx="2857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Select the font color you want to use. The font color will change in the document</a:t>
            </a:r>
            <a:endParaRPr lang="en-US" altLang="en-US" sz="2400"/>
          </a:p>
        </p:txBody>
      </p:sp>
      <p:pic>
        <p:nvPicPr>
          <p:cNvPr id="9" name="Picture 5" descr="IMG_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775" y="2021840"/>
            <a:ext cx="6234430" cy="369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H</a:t>
            </a:r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ighlight 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T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ext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15975" y="2651125"/>
            <a:ext cx="2857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Select the text you want to modify. It will then be highlighted</a:t>
            </a:r>
            <a:endParaRPr lang="en-US" altLang="en-US" sz="2400"/>
          </a:p>
        </p:txBody>
      </p:sp>
      <p:pic>
        <p:nvPicPr>
          <p:cNvPr id="10" name="Picture 6" descr="IMG_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880" y="1757680"/>
            <a:ext cx="7207250" cy="2983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Highlight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Text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15975" y="2651125"/>
            <a:ext cx="38220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Select one of the four alignment options from the Paragraph group on the Home tab  </a:t>
            </a:r>
            <a:r>
              <a:rPr lang="" altLang="en-US" sz="2400"/>
              <a:t>to fix your desired alignment</a:t>
            </a:r>
            <a:endParaRPr lang="" altLang="en-US" sz="2400"/>
          </a:p>
        </p:txBody>
      </p:sp>
      <p:pic>
        <p:nvPicPr>
          <p:cNvPr id="14" name="Picture 10" descr="IMG_2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095" y="2447290"/>
            <a:ext cx="4124960" cy="2345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000375" y="775970"/>
            <a:ext cx="6191250" cy="5305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Presentation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21</cp:revision>
  <dcterms:created xsi:type="dcterms:W3CDTF">2019-05-01T14:52:00Z</dcterms:created>
  <dcterms:modified xsi:type="dcterms:W3CDTF">2019-05-01T14:52:00Z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