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06" r:id="rId4"/>
    <p:sldId id="302" r:id="rId5"/>
    <p:sldId id="307" r:id="rId6"/>
    <p:sldId id="304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038"/>
    <a:srgbClr val="C6790C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9575" y="87693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E290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Word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  <a:p>
            <a:pPr algn="ctr"/>
            <a:r>
              <a:rPr lang="en-US" altLang="en-US" sz="72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Processing</a:t>
            </a:r>
            <a:endParaRPr lang="en-US" altLang="en-US" sz="72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12335" y="3981450"/>
            <a:ext cx="276796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1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7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8553450" y="336550"/>
            <a:ext cx="3328035" cy="24961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 </a:t>
            </a:r>
            <a:r>
              <a:rPr lang="en-US" altLang="en-US" sz="5400" b="1">
                <a:solidFill>
                  <a:srgbClr val="002060"/>
                </a:solidFill>
                <a:latin typeface="Calibri" charset="0"/>
                <a:cs typeface="SimSun" charset="0"/>
              </a:rPr>
              <a:t>Save </a:t>
            </a:r>
            <a:r>
              <a:rPr lang="en-US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as </a:t>
            </a:r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Command</a:t>
            </a:r>
            <a:endParaRPr lang="en-US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287020"/>
            <a:ext cx="988695" cy="98869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247775" y="2657475"/>
            <a:ext cx="28575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Save As allows you to choose a name and location for your document</a:t>
            </a:r>
            <a:endParaRPr lang="en-US" altLang="en-US" sz="2400"/>
          </a:p>
        </p:txBody>
      </p:sp>
      <p:pic>
        <p:nvPicPr>
          <p:cNvPr id="3" name="Picture 2" descr="IMG_2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510" y="1754505"/>
            <a:ext cx="5741670" cy="3743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 </a:t>
            </a:r>
            <a:r>
              <a:rPr lang="" altLang="en-US" sz="5400" b="1">
                <a:solidFill>
                  <a:srgbClr val="002060"/>
                </a:solidFill>
                <a:latin typeface="Calibri" charset="0"/>
                <a:cs typeface="SimSun" charset="0"/>
              </a:rPr>
              <a:t>Auto </a:t>
            </a:r>
            <a:r>
              <a:rPr lang="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Recover</a:t>
            </a:r>
            <a:endParaRPr lang="" altLang="en-US" sz="5400" b="1">
              <a:solidFill>
                <a:srgbClr val="E29038"/>
              </a:solidFill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287020"/>
            <a:ext cx="988695" cy="98869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247775" y="2657475"/>
            <a:ext cx="28575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Word automatically saves your documents to a temporary folder while you're working on them</a:t>
            </a:r>
            <a:endParaRPr lang="en-US" altLang="en-US" sz="2400"/>
          </a:p>
        </p:txBody>
      </p:sp>
      <p:pic>
        <p:nvPicPr>
          <p:cNvPr id="8" name="Picture 4" descr="IMG_2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340" y="1519555"/>
            <a:ext cx="4965700" cy="4608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 </a:t>
            </a:r>
            <a:r>
              <a:rPr lang="" altLang="en-US" sz="5400" b="1">
                <a:solidFill>
                  <a:srgbClr val="002060"/>
                </a:solidFill>
                <a:latin typeface="Calibri" charset="0"/>
                <a:cs typeface="SimSun" charset="0"/>
              </a:rPr>
              <a:t>Save as </a:t>
            </a:r>
            <a:r>
              <a:rPr lang="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PDF</a:t>
            </a:r>
            <a:endParaRPr lang="" altLang="en-US" sz="5400" b="1">
              <a:solidFill>
                <a:srgbClr val="E29038"/>
              </a:solidFill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287020"/>
            <a:ext cx="988695" cy="98869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247775" y="2894330"/>
            <a:ext cx="28575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go to save as and select pdf then save file</a:t>
            </a:r>
            <a:endParaRPr lang="" altLang="en-US" sz="2800"/>
          </a:p>
        </p:txBody>
      </p:sp>
      <p:pic>
        <p:nvPicPr>
          <p:cNvPr id="11" name="Picture 7" descr="IMG_2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940" y="2057400"/>
            <a:ext cx="6973570" cy="327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287020"/>
            <a:ext cx="988695" cy="988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3000375" y="775970"/>
            <a:ext cx="6191250" cy="5305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WPS Presentation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Tibetan Machine Uni</vt:lpstr>
      <vt:lpstr>Purisa</vt:lpstr>
      <vt:lpstr>Calibri</vt:lpstr>
      <vt:lpstr>SimSun</vt:lpstr>
      <vt:lpstr>微软雅黑</vt:lpstr>
      <vt:lpstr>Droid Sans Fallback</vt:lpstr>
      <vt:lpstr/>
      <vt:lpstr>Arial Unicode MS</vt:lpstr>
      <vt:lpstr>OpenSymbol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21</cp:revision>
  <dcterms:created xsi:type="dcterms:W3CDTF">2019-05-01T16:39:31Z</dcterms:created>
  <dcterms:modified xsi:type="dcterms:W3CDTF">2019-05-01T16:39:31Z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