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49" r:id="rId5"/>
    <p:sldId id="350" r:id="rId6"/>
    <p:sldId id="351" r:id="rId7"/>
    <p:sldId id="353" r:id="rId8"/>
    <p:sldId id="305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Digital Electronics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17035" y="3902075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18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590" y="3119755"/>
            <a:ext cx="2225675" cy="222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1’s complement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54215" y="289052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solidFill>
                  <a:schemeClr val="tx1"/>
                </a:solidFill>
                <a:latin typeface="Calibri" charset="0"/>
                <a:cs typeface="SimSun" charset="0"/>
              </a:rPr>
              <a:t>transforming the 0 bit to 1 and the 1 bit to 0</a:t>
            </a:r>
            <a:endParaRPr lang="en-US" sz="3200" b="0">
              <a:solidFill>
                <a:schemeClr val="tx1"/>
              </a:solidFill>
              <a:latin typeface="Calibri" charset="0"/>
              <a:cs typeface="SimSun" charset="0"/>
            </a:endParaRPr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40690" y="1800860"/>
            <a:ext cx="6214745" cy="4122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1’s complement Examples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64615" y="2807970"/>
            <a:ext cx="87725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sz="3200">
                <a:solidFill>
                  <a:srgbClr val="1E1C11"/>
                </a:solidFill>
                <a:latin typeface="Calibri" charset="0"/>
                <a:cs typeface="SimSun" charset="0"/>
              </a:rPr>
              <a:t>1's complement of 7 (0111) is 8 (1000)</a:t>
            </a:r>
            <a:endParaRPr lang="en-US" sz="3200">
              <a:solidFill>
                <a:srgbClr val="1E1C11"/>
              </a:solidFill>
              <a:latin typeface="Calibri" charset="0"/>
              <a:cs typeface="SimSun" charset="0"/>
            </a:endParaRPr>
          </a:p>
          <a:p>
            <a:pPr marL="0" indent="0" algn="l"/>
            <a:r>
              <a:rPr lang="en-US" sz="3200">
                <a:solidFill>
                  <a:srgbClr val="1E1C11"/>
                </a:solidFill>
                <a:latin typeface="Calibri" charset="0"/>
                <a:cs typeface="SimSun" charset="0"/>
              </a:rPr>
              <a:t>1's complement of 12 (1100) is 3 (0011)</a:t>
            </a:r>
            <a:endParaRPr lang="en-US" sz="3200">
              <a:solidFill>
                <a:srgbClr val="1E1C11"/>
              </a:solidFill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2’s complement Examples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59550" y="2795905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1 </a:t>
            </a:r>
            <a:r>
              <a:rPr lang="en-US" altLang="en-US" sz="3600" b="0">
                <a:latin typeface="Calibri" charset="0"/>
                <a:cs typeface="SimSun" charset="0"/>
              </a:rPr>
              <a:t>is </a:t>
            </a:r>
            <a:r>
              <a:rPr lang="en-US" sz="3600" b="0">
                <a:latin typeface="Calibri" charset="0"/>
                <a:cs typeface="SimSun" charset="0"/>
              </a:rPr>
              <a:t>added to the 1’s complement of the binary number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12000"/>
          </a:blip>
          <a:srcRect l="5789" t="20906" r="8438"/>
          <a:stretch>
            <a:fillRect/>
          </a:stretch>
        </p:blipFill>
        <p:spPr>
          <a:xfrm>
            <a:off x="440690" y="1682750"/>
            <a:ext cx="5753735" cy="3979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Boolean Postulates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480820" y="1595120"/>
          <a:ext cx="8792845" cy="4533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995"/>
                <a:gridCol w="3056890"/>
                <a:gridCol w="2984500"/>
                <a:gridCol w="1902460"/>
              </a:tblGrid>
              <a:tr h="653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(1)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+ 0 =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1 =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identity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(2)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= 1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= 0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complement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0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(3)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B = B +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B = B ·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commutative law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(4)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(B + C) = (A + B) + C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(B · C) = (A · B) · C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associative law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0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(5)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(B · C) = (A + B) · (A + C)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(B + C) = (A · B) + (A · C)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distributive law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75130" y="35433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Boolean Algebra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930910" y="1960245"/>
          <a:ext cx="9862820" cy="3600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885"/>
                <a:gridCol w="4231640"/>
                <a:gridCol w="2653030"/>
                <a:gridCol w="2374265"/>
              </a:tblGrid>
              <a:tr h="372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(6)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A =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A =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(7)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+ 1 = 1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0 = 0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(8)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(A · B) =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( A + B) = A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(9)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+ (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· B) = A + B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(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+ B) = A · B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7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(10)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(A · B) + (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· C) + (B · C) = (A · B) + (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· C)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A · (B + C) = (A · B) + (A · C)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(11)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 + B] =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·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[B]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 · B] =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[A] + </a:t>
                      </a:r>
                      <a:r>
                        <a:rPr lang="en-US" sz="2000" b="1" baseline="30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NOT</a:t>
                      </a: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[B]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 de Morgan's theorem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525" marR="9525" marT="9525" marB="9525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Presentation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26</cp:revision>
  <dcterms:created xsi:type="dcterms:W3CDTF">2018-11-09T14:08:31Z</dcterms:created>
  <dcterms:modified xsi:type="dcterms:W3CDTF">2018-11-09T14:08:31Z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