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53" r:id="rId5"/>
    <p:sldId id="355" r:id="rId6"/>
    <p:sldId id="356" r:id="rId7"/>
    <p:sldId id="357" r:id="rId8"/>
    <p:sldId id="358" r:id="rId9"/>
    <p:sldId id="30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Digital Electronics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7035" y="3902075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90" y="3119755"/>
            <a:ext cx="222567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Decoder  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931025" y="2332355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Decoder is a combinational circuit that has ‘n’ input lines and maximum of 2</a:t>
            </a:r>
            <a:r>
              <a:rPr lang="en-US" sz="3600" b="0" baseline="30000">
                <a:latin typeface="Calibri" charset="0"/>
                <a:cs typeface="SimSun" charset="0"/>
              </a:rPr>
              <a:t>n</a:t>
            </a:r>
            <a:r>
              <a:rPr lang="en-US" sz="3600" b="0">
                <a:latin typeface="Calibri" charset="0"/>
                <a:cs typeface="SimSun" charset="0"/>
              </a:rPr>
              <a:t> output lines.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40690" y="2332355"/>
            <a:ext cx="6136640" cy="2861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3730" y="410210"/>
            <a:ext cx="896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Input and Output for Basic Logic Gates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48000"/>
          </a:blip>
          <a:srcRect t="9605" b="9899"/>
          <a:stretch>
            <a:fillRect/>
          </a:stretch>
        </p:blipFill>
        <p:spPr>
          <a:xfrm>
            <a:off x="2120265" y="1536065"/>
            <a:ext cx="7951470" cy="4525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3730" y="410210"/>
            <a:ext cx="896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Truth Table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913245" y="254952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0">
                <a:latin typeface="Calibri" charset="0"/>
                <a:cs typeface="SimSun" charset="0"/>
              </a:rPr>
              <a:t>Truth table is a tabular representation of all the combinations of values for inputs and their corresponding outputs.</a:t>
            </a:r>
            <a:endParaRPr lang="en-US" sz="2800" b="0">
              <a:latin typeface="Calibri" charset="0"/>
              <a:cs typeface="SimSun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758315" y="2139950"/>
          <a:ext cx="3154680" cy="297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5"/>
                <a:gridCol w="944245"/>
                <a:gridCol w="1240790"/>
              </a:tblGrid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A</a:t>
                      </a:r>
                      <a:endParaRPr lang="en-US" sz="2800" b="1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B</a:t>
                      </a:r>
                      <a:endParaRPr lang="en-US" sz="2800" b="1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AB</a:t>
                      </a:r>
                      <a:endParaRPr lang="en-US" sz="2800" b="1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5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>
                        <a:ea typeface="sans-serif" charset="0"/>
                      </a:endParaRPr>
                    </a:p>
                  </a:txBody>
                  <a:tcPr marL="142875" marR="142875" marT="142875" marB="142875" vert="horz" anchor="ctr">
                    <a:lnL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3730" y="410210"/>
            <a:ext cx="896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2 to 4 Decoder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-1632585" y="1918970"/>
            <a:ext cx="9802495" cy="3430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882765" y="2867660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Let 2 to 4 Decoder has two inputs A1 &amp; A0 and four outputs Y3, Y2, Y1 &amp; Y0. The block diagram of 2 to 4 decoder is shown in the following figure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3730" y="410210"/>
            <a:ext cx="896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Truth Table for 2 to 4 Decoder</a:t>
            </a:r>
            <a:endParaRPr lang="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191385" y="1991995"/>
          <a:ext cx="7809230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865"/>
                <a:gridCol w="974090"/>
                <a:gridCol w="977265"/>
                <a:gridCol w="941070"/>
                <a:gridCol w="939800"/>
                <a:gridCol w="939800"/>
                <a:gridCol w="942340"/>
              </a:tblGrid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Enable</a:t>
                      </a:r>
                      <a:endParaRPr lang="en-US" sz="20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Inputs</a:t>
                      </a:r>
                      <a:endParaRPr lang="en-US" sz="20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Outputs</a:t>
                      </a:r>
                      <a:endParaRPr lang="en-US" sz="20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E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A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A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Y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3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Y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Y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Y</a:t>
                      </a:r>
                      <a:r>
                        <a:rPr lang="en-US" sz="1800" b="1" baseline="-25000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 baseline="-25000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13131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1800" b="1">
                        <a:solidFill>
                          <a:srgbClr val="31313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3730" y="410210"/>
            <a:ext cx="896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2 to 4 Decoder </a:t>
            </a:r>
            <a:r>
              <a:rPr lang="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Diagram</a:t>
            </a:r>
            <a:endParaRPr lang="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3" name="Picture 4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238500" y="1745615"/>
            <a:ext cx="5715000" cy="431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Presentation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Times New Roman</vt:lpstr>
      <vt:lpstr>sans-serif</vt:lpstr>
      <vt:lpstr>Gubbi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28</cp:revision>
  <dcterms:created xsi:type="dcterms:W3CDTF">2018-11-09T15:50:01Z</dcterms:created>
  <dcterms:modified xsi:type="dcterms:W3CDTF">2018-11-09T15:50:01Z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