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60" r:id="rId5"/>
    <p:sldId id="361" r:id="rId6"/>
    <p:sldId id="362" r:id="rId7"/>
    <p:sldId id="363" r:id="rId8"/>
    <p:sldId id="30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Digital Electronics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7035" y="3902075"/>
            <a:ext cx="28651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20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90" y="3119755"/>
            <a:ext cx="2225675" cy="222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En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ecoder  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931025" y="233235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combinational circuit that performs the reverse operation of Decoder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77190" y="2047875"/>
            <a:ext cx="6553835" cy="276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8020" y="347980"/>
            <a:ext cx="9578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Inputs and Outputs for Encoder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3" name="Picture 5" descr="comb11"/>
          <p:cNvPicPr>
            <a:picLocks noChangeAspect="1"/>
          </p:cNvPicPr>
          <p:nvPr/>
        </p:nvPicPr>
        <p:blipFill>
          <a:blip r:embed="rId3">
            <a:lum bright="-12000"/>
          </a:blip>
          <a:stretch>
            <a:fillRect/>
          </a:stretch>
        </p:blipFill>
        <p:spPr>
          <a:xfrm>
            <a:off x="1654810" y="2353945"/>
            <a:ext cx="8882380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8020" y="347980"/>
            <a:ext cx="9578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4 to 2 Encoder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-1522095" y="1442720"/>
            <a:ext cx="9855200" cy="3449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4970145" y="440245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b="0">
                <a:latin typeface="Calibri" charset="0"/>
                <a:cs typeface="SimSun" charset="0"/>
              </a:rPr>
              <a:t>Let 4 to 2 Encoder has four inputs Y3, Y2, Y1 &amp; Y0 and two outputs A1 &amp; A0. The block diagram of 4 to 2 Encoder is shown in the following figure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8020" y="347980"/>
            <a:ext cx="9578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Truth table </a:t>
            </a:r>
            <a:r>
              <a:rPr lang="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</a:t>
            </a:r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f 4 to 2 </a:t>
            </a:r>
            <a:r>
              <a:rPr lang="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</a:t>
            </a:r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ncoder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416175" y="1814830"/>
          <a:ext cx="7359015" cy="3863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455"/>
                <a:gridCol w="1225550"/>
                <a:gridCol w="1226820"/>
                <a:gridCol w="1227455"/>
                <a:gridCol w="1226820"/>
                <a:gridCol w="1224915"/>
              </a:tblGrid>
              <a:tr h="50863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313131"/>
                          </a:solidFill>
                          <a:latin typeface="sans-serif" charset="0"/>
                          <a:cs typeface="sans-serif" charset="0"/>
                        </a:rPr>
                        <a:t>Inputs</a:t>
                      </a:r>
                      <a:endParaRPr lang="en-US" sz="2800" b="1">
                        <a:solidFill>
                          <a:srgbClr val="31313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313131"/>
                          </a:solidFill>
                          <a:latin typeface="sans-serif" charset="0"/>
                          <a:cs typeface="sans-serif" charset="0"/>
                        </a:rPr>
                        <a:t>Outputs</a:t>
                      </a:r>
                      <a:endParaRPr lang="en-US" sz="2800" b="1">
                        <a:solidFill>
                          <a:srgbClr val="31313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Y</a:t>
                      </a:r>
                      <a:r>
                        <a:rPr lang="en-US" sz="2800" b="1" baseline="-250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3</a:t>
                      </a:r>
                      <a:endParaRPr lang="en-US" sz="2800" b="1" baseline="-250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Y</a:t>
                      </a:r>
                      <a:r>
                        <a:rPr lang="en-US" sz="2800" b="1" baseline="-250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2</a:t>
                      </a:r>
                      <a:endParaRPr lang="en-US" sz="2800" b="1" baseline="-250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Y</a:t>
                      </a:r>
                      <a:r>
                        <a:rPr lang="en-US" sz="2800" b="1" baseline="-250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 b="1" baseline="-250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Y</a:t>
                      </a:r>
                      <a:r>
                        <a:rPr lang="en-US" sz="2800" b="1" baseline="-250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 b="1" baseline="-250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A</a:t>
                      </a:r>
                      <a:r>
                        <a:rPr lang="en-US" sz="2800" b="1" baseline="-250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 b="1" baseline="-250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A</a:t>
                      </a:r>
                      <a:r>
                        <a:rPr lang="en-US" sz="2800" b="1" baseline="-250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 b="1" baseline="-250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0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1E1C11"/>
                          </a:solidFill>
                          <a:latin typeface="sans-serif" charset="0"/>
                          <a:cs typeface="sans-serif" charset="0"/>
                        </a:rPr>
                        <a:t>1</a:t>
                      </a:r>
                      <a:endParaRPr lang="en-US" sz="2800">
                        <a:solidFill>
                          <a:srgbClr val="1E1C11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8020" y="348615"/>
            <a:ext cx="9578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Octal to Binary Encoder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5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-504190" y="1596390"/>
            <a:ext cx="8399145" cy="3989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028815" y="3774440"/>
            <a:ext cx="5250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/>
              <a:t>8 inputs and</a:t>
            </a:r>
            <a:endParaRPr lang="" altLang="en-US" sz="4000"/>
          </a:p>
          <a:p>
            <a:r>
              <a:rPr lang="" altLang="en-US" sz="4000"/>
              <a:t> 3 outputs</a:t>
            </a:r>
            <a:endParaRPr lang="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Presentation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sans-serif</vt:lpstr>
      <vt:lpstr>微软雅黑</vt:lpstr>
      <vt:lpstr>Droid Sans Fallback</vt:lpstr>
      <vt:lpstr>DejaVu Sans</vt:lpstr>
      <vt:lpstr>Arial Unicode MS</vt:lpstr>
      <vt:lpstr>Times New Roman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29</cp:revision>
  <dcterms:created xsi:type="dcterms:W3CDTF">2018-11-11T03:18:23Z</dcterms:created>
  <dcterms:modified xsi:type="dcterms:W3CDTF">2018-11-11T03:18:23Z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