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3" r:id="rId5"/>
    <p:sldId id="335" r:id="rId6"/>
    <p:sldId id="336" r:id="rId7"/>
    <p:sldId id="338" r:id="rId8"/>
    <p:sldId id="337" r:id="rId9"/>
    <p:sldId id="305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824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5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Sniffing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69735" y="3345815"/>
            <a:ext cx="49993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monitoring and capturing all the packets passing through a given network using sniffing tools</a:t>
            </a:r>
            <a:endParaRPr lang="en-US" sz="2800"/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89C3B7">
                  <a:alpha val="100000"/>
                </a:srgbClr>
              </a:clrFrom>
              <a:clrTo>
                <a:srgbClr val="89C3B7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66065" y="1331595"/>
            <a:ext cx="6113780" cy="3164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What can be sniffed?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40690" y="2493645"/>
            <a:ext cx="1020953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 b="0">
                <a:solidFill>
                  <a:srgbClr val="313131"/>
                </a:solidFill>
                <a:latin typeface="monospace" charset="0"/>
              </a:rPr>
              <a:t>Email traffic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 b="0">
                <a:solidFill>
                  <a:srgbClr val="313131"/>
                </a:solidFill>
                <a:latin typeface="monospace" charset="0"/>
              </a:rPr>
              <a:t>FTP passwords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 b="0">
                <a:solidFill>
                  <a:srgbClr val="313131"/>
                </a:solidFill>
                <a:latin typeface="monospace" charset="0"/>
              </a:rPr>
              <a:t>Web traffics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 b="0">
                <a:solidFill>
                  <a:srgbClr val="313131"/>
                </a:solidFill>
                <a:latin typeface="monospace" charset="0"/>
              </a:rPr>
              <a:t>Telnet passwords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 b="0">
                <a:solidFill>
                  <a:srgbClr val="313131"/>
                </a:solidFill>
                <a:latin typeface="monospace" charset="0"/>
              </a:rPr>
              <a:t>Router configuration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 b="0">
                <a:solidFill>
                  <a:srgbClr val="313131"/>
                </a:solidFill>
                <a:latin typeface="monospace" charset="0"/>
              </a:rPr>
              <a:t>Chat sessions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 b="0">
                <a:solidFill>
                  <a:srgbClr val="313131"/>
                </a:solidFill>
                <a:latin typeface="monospace" charset="0"/>
              </a:rPr>
              <a:t>DNS traffic</a:t>
            </a:r>
            <a:endParaRPr lang="en-US" sz="2800" b="0">
              <a:solidFill>
                <a:srgbClr val="313131"/>
              </a:solidFill>
              <a:latin typeface="monospac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 rot="20700000">
            <a:off x="5452110" y="1921510"/>
            <a:ext cx="6780530" cy="3387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How Sniffing works?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108585" y="1513840"/>
            <a:ext cx="7825740" cy="4147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402955" y="2795905"/>
            <a:ext cx="3338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sniffer normally turns the NIC of the system to the promiscuous mode so that it listens to all the data transmitted on its segment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Sniffing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4" name="Picture 14" descr="ceh-v5-module-07-sniffers-17-7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l="6198" t="22047" r="6451" b="11375"/>
          <a:stretch>
            <a:fillRect/>
          </a:stretch>
        </p:blipFill>
        <p:spPr>
          <a:xfrm>
            <a:off x="1318895" y="1632585"/>
            <a:ext cx="8709025" cy="5130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Passive Sniffing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5" name="Picture 1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l="5300" t="21916" r="5314" b="12985"/>
          <a:stretch>
            <a:fillRect/>
          </a:stretch>
        </p:blipFill>
        <p:spPr>
          <a:xfrm>
            <a:off x="1841500" y="1748155"/>
            <a:ext cx="9748520" cy="4313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Active Sniffing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6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l="5621" t="22944" r="5596" b="11851"/>
          <a:stretch>
            <a:fillRect/>
          </a:stretch>
        </p:blipFill>
        <p:spPr>
          <a:xfrm>
            <a:off x="1920875" y="1840865"/>
            <a:ext cx="7107555" cy="4034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Presentation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monospace</vt:lpstr>
      <vt:lpstr>微软雅黑</vt:lpstr>
      <vt:lpstr>Droid Sans Fallback</vt:lpstr>
      <vt:lpstr>DejaVu Sans</vt:lpstr>
      <vt:lpstr>Arial Unicode MS</vt:lpstr>
      <vt:lpstr>Calibri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22</cp:revision>
  <dcterms:created xsi:type="dcterms:W3CDTF">2018-10-31T02:15:51Z</dcterms:created>
  <dcterms:modified xsi:type="dcterms:W3CDTF">2018-10-31T02:15:51Z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