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39" r:id="rId5"/>
    <p:sldId id="340" r:id="rId6"/>
    <p:sldId id="341" r:id="rId7"/>
    <p:sldId id="343" r:id="rId8"/>
    <p:sldId id="344" r:id="rId9"/>
    <p:sldId id="345" r:id="rId10"/>
    <p:sldId id="305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GIF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7793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30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W</a:t>
            </a:r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ireless </a:t>
            </a:r>
            <a:r>
              <a:rPr lang="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N</a:t>
            </a:r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etwork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259205" y="5108575"/>
            <a:ext cx="967359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two or more devices connected with each other via radio waves within a limited space range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6075" y="1513840"/>
            <a:ext cx="3562350" cy="337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Wireless Hacking Tools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308100" y="3126740"/>
            <a:ext cx="638238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3600" b="0">
                <a:latin typeface="Calibri" charset="0"/>
                <a:cs typeface="SimSun" charset="0"/>
              </a:rPr>
              <a:t>Kismet</a:t>
            </a:r>
            <a:endParaRPr lang="en-US" sz="3600" b="0">
              <a:latin typeface="Calibri" charset="0"/>
              <a:cs typeface="SimSun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3600" b="0">
                <a:latin typeface="Calibri" charset="0"/>
                <a:cs typeface="SimSun" charset="0"/>
              </a:rPr>
              <a:t>NetStumbler</a:t>
            </a:r>
            <a:endParaRPr lang="en-US" sz="3600" b="0">
              <a:latin typeface="Calibri" charset="0"/>
              <a:cs typeface="SimSun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sz="3600" b="0">
              <a:latin typeface="Calibri" charset="0"/>
              <a:cs typeface="SimSun" charset="0"/>
            </a:endParaRPr>
          </a:p>
        </p:txBody>
      </p:sp>
      <p:pic>
        <p:nvPicPr>
          <p:cNvPr id="11" name="Picture 7" descr="IMG_262"/>
          <p:cNvPicPr>
            <a:picLocks noChangeAspect="1"/>
          </p:cNvPicPr>
          <p:nvPr/>
        </p:nvPicPr>
        <p:blipFill>
          <a:blip r:embed="rId4"/>
          <a:srcRect l="7422" r="8967"/>
          <a:stretch>
            <a:fillRect/>
          </a:stretch>
        </p:blipFill>
        <p:spPr>
          <a:xfrm>
            <a:off x="5535930" y="1513840"/>
            <a:ext cx="5467350" cy="4424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Wired Equivalent Privacy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08585" y="2812415"/>
            <a:ext cx="505206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2800" b="0">
                <a:latin typeface="Calibri" charset="0"/>
                <a:cs typeface="SimSun" charset="0"/>
              </a:rPr>
              <a:t>(WEP) is a security protocol that was invented to secure wireless networks and keep them private</a:t>
            </a:r>
            <a:endParaRPr lang="en-US" altLang="en-US" sz="2800" b="0">
              <a:latin typeface="Calibri" charset="0"/>
              <a:cs typeface="SimSun" charset="0"/>
            </a:endParaRPr>
          </a:p>
        </p:txBody>
      </p:sp>
      <p:pic>
        <p:nvPicPr>
          <p:cNvPr id="14" name="Picture 1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160645" y="1743075"/>
            <a:ext cx="6087745" cy="3677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DoS Attacks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5485130" y="4571365"/>
            <a:ext cx="542988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2000" b="0">
                <a:latin typeface="Calibri" charset="0"/>
                <a:cs typeface="SimSun" charset="0"/>
              </a:rPr>
              <a:t>In a wireless environment, an attacker can attack a network from a distance and therefore, it is sometimes difficult to collect evidences against the attacker</a:t>
            </a:r>
            <a:endParaRPr lang="en-US" altLang="en-US" sz="2000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3955" y="1282700"/>
            <a:ext cx="5836285" cy="43795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DDOS Attack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5485130" y="4571365"/>
            <a:ext cx="542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2000" b="0">
                <a:latin typeface="Calibri" charset="0"/>
                <a:cs typeface="SimSun" charset="0"/>
              </a:rPr>
              <a:t>A Distributed Denial of Service</a:t>
            </a:r>
            <a:endParaRPr lang="en-US" altLang="en-US" sz="2000" b="0">
              <a:latin typeface="Calibri" charset="0"/>
              <a:cs typeface="SimSun" charset="0"/>
            </a:endParaRPr>
          </a:p>
        </p:txBody>
      </p:sp>
      <p:pic>
        <p:nvPicPr>
          <p:cNvPr id="15" name="Picture 1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227330" y="1512570"/>
            <a:ext cx="6151245" cy="3832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XSS</a:t>
            </a:r>
            <a:endParaRPr lang="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08585" y="2952115"/>
            <a:ext cx="542988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2800" b="0">
                <a:latin typeface="Calibri" charset="0"/>
                <a:cs typeface="SimSun" charset="0"/>
              </a:rPr>
              <a:t>Cross-site scripting </a:t>
            </a:r>
            <a:endParaRPr lang="en-US" altLang="en-US" sz="2800" b="0">
              <a:latin typeface="Calibri" charset="0"/>
              <a:cs typeface="SimSun" charset="0"/>
            </a:endParaRPr>
          </a:p>
          <a:p>
            <a:pPr marL="0" indent="0"/>
            <a:r>
              <a:rPr lang="en-US" altLang="en-US" sz="2800" b="0">
                <a:latin typeface="Calibri" charset="0"/>
                <a:cs typeface="SimSun" charset="0"/>
              </a:rPr>
              <a:t>(XSS) is a code injection attack </a:t>
            </a:r>
            <a:endParaRPr lang="en-US" altLang="en-US" sz="2800" b="0">
              <a:latin typeface="Calibri" charset="0"/>
              <a:cs typeface="SimSun" charset="0"/>
            </a:endParaRPr>
          </a:p>
        </p:txBody>
      </p:sp>
      <p:pic>
        <p:nvPicPr>
          <p:cNvPr id="16" name="Picture 13" descr="IMG_25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4509135" y="1612265"/>
            <a:ext cx="6771005" cy="4516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Penetration Testing</a:t>
            </a:r>
            <a:endParaRPr lang="en-US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20" name="Picture 20" descr="pen-testi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1545590" y="1677670"/>
            <a:ext cx="8502650" cy="4220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Presentation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25</cp:revision>
  <dcterms:created xsi:type="dcterms:W3CDTF">2018-11-03T15:30:08Z</dcterms:created>
  <dcterms:modified xsi:type="dcterms:W3CDTF">2018-11-03T15:30:08Z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