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23" r:id="rId5"/>
    <p:sldId id="324" r:id="rId6"/>
    <p:sldId id="325" r:id="rId7"/>
    <p:sldId id="326" r:id="rId8"/>
    <p:sldId id="327" r:id="rId9"/>
    <p:sldId id="305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Ethical Hacking Process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496945" y="1511300"/>
            <a:ext cx="4756785" cy="4550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Footprinting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897380"/>
            <a:ext cx="5947410" cy="3345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065645" y="1844040"/>
            <a:ext cx="46799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by Footprinting Ethical Hacker can collect</a:t>
            </a:r>
            <a:endParaRPr lang="" altLang="en-US"/>
          </a:p>
          <a:p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Domain name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IP Addresses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Namespaces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Employee information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Phone numbers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E-mails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Job Information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Domain Name Information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04605" y="2654300"/>
            <a:ext cx="27171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whois helps to collect domain name information</a:t>
            </a:r>
            <a:endParaRPr lang="" altLang="en-US" sz="280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" y="1403350"/>
            <a:ext cx="8339455" cy="405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Finding IP Address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42175" y="2745105"/>
            <a:ext cx="46799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use ping from Linux terminal or windows command prompt to extract IP Address of any web site</a:t>
            </a:r>
            <a:endParaRPr lang="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844040"/>
            <a:ext cx="5688965" cy="1351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0" y="3473450"/>
            <a:ext cx="6475095" cy="1383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Finding Hosting Company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0690" y="4549775"/>
            <a:ext cx="11584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use ip2location.com to find the hosting company of a website</a:t>
            </a:r>
            <a:endParaRPr lang="" altLang="en-US" sz="2800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430" y="1513840"/>
            <a:ext cx="7496810" cy="264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IP Address Ranges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0690" y="4549775"/>
            <a:ext cx="115843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use ARIN to get the </a:t>
            </a:r>
            <a:r>
              <a:rPr lang="en-US" altLang="en-US" sz="2800"/>
              <a:t>range of IP addresses assigned to a particular company using</a:t>
            </a:r>
            <a:endParaRPr lang="en-US" altLang="en-US" sz="2800"/>
          </a:p>
        </p:txBody>
      </p:sp>
      <p:pic>
        <p:nvPicPr>
          <p:cNvPr id="12" name="Picture 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" y="1911985"/>
            <a:ext cx="10213975" cy="178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Presentation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Tibetan Machine Uni</vt:lpstr>
      <vt:lpstr>Purisa</vt:lpstr>
      <vt:lpstr>微软雅黑</vt:lpstr>
      <vt:lpstr>Droid Sans Fallback</vt:lpstr>
      <vt:lpstr>DejaVu Sans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2018-10-29T17:54:28Z</dcterms:created>
  <dcterms:modified xsi:type="dcterms:W3CDTF">2018-10-29T17:54:28Z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