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27" r:id="rId5"/>
    <p:sldId id="329" r:id="rId6"/>
    <p:sldId id="330" r:id="rId7"/>
    <p:sldId id="331" r:id="rId8"/>
    <p:sldId id="332" r:id="rId9"/>
    <p:sldId id="333" r:id="rId10"/>
    <p:sldId id="30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30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OS </a:t>
            </a:r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ingerprinting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55" y="1877695"/>
            <a:ext cx="6559550" cy="3902710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3" name="Text Box 2"/>
          <p:cNvSpPr txBox="1"/>
          <p:nvPr/>
        </p:nvSpPr>
        <p:spPr>
          <a:xfrm>
            <a:off x="687070" y="2490470"/>
            <a:ext cx="39395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OS fingerprinting is the process of determining the operating system used by a host on a network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Install Nmap</a:t>
            </a:r>
            <a:endParaRPr lang="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245610" y="4780280"/>
            <a:ext cx="6702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 b="0" i="1">
                <a:solidFill>
                  <a:srgbClr val="313131"/>
                </a:solidFill>
                <a:latin typeface="monospace" charset="0"/>
              </a:rPr>
              <a:t>$</a:t>
            </a:r>
            <a:r>
              <a:rPr lang="en-US" sz="4000" b="0" i="1">
                <a:solidFill>
                  <a:srgbClr val="313131"/>
                </a:solidFill>
                <a:latin typeface="monospace" charset="0"/>
              </a:rPr>
              <a:t>sudo apt install nmap</a:t>
            </a:r>
            <a:endParaRPr lang="en-US" sz="4000" b="0" i="1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" y="1061085"/>
            <a:ext cx="4682490" cy="4682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OS Scanning</a:t>
            </a:r>
            <a:endParaRPr lang="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288280" y="5168900"/>
            <a:ext cx="6702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 b="0" i="1">
                <a:solidFill>
                  <a:srgbClr val="313131"/>
                </a:solidFill>
                <a:latin typeface="monospace" charset="0"/>
              </a:rPr>
              <a:t>sudo nmap -O -v www.</a:t>
            </a:r>
            <a:r>
              <a:rPr lang="" altLang="en-US" sz="2400" b="0" i="1">
                <a:solidFill>
                  <a:srgbClr val="313131"/>
                </a:solidFill>
                <a:latin typeface="monospace" charset="0"/>
              </a:rPr>
              <a:t>your-website</a:t>
            </a:r>
            <a:r>
              <a:rPr lang="en-US" sz="2400" b="0" i="1">
                <a:solidFill>
                  <a:srgbClr val="313131"/>
                </a:solidFill>
                <a:latin typeface="monospace" charset="0"/>
              </a:rPr>
              <a:t>.com</a:t>
            </a:r>
            <a:endParaRPr lang="en-US" sz="2400" b="0" i="1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3" y="1715135"/>
            <a:ext cx="5455285" cy="3252470"/>
          </a:xfrm>
          <a:prstGeom prst="rect">
            <a:avLst/>
          </a:prstGeom>
          <a:noFill/>
          <a:ln w="9525">
            <a:noFill/>
          </a:ln>
          <a:effectLst>
            <a:softEdge rad="1016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Quick Fix</a:t>
            </a:r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ing of</a:t>
            </a:r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 OS Scann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402070" y="3023870"/>
            <a:ext cx="54476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3600" b="0" i="1">
                <a:solidFill>
                  <a:srgbClr val="313131"/>
                </a:solidFill>
                <a:latin typeface="monospace" charset="0"/>
              </a:rPr>
              <a:t>hide your main system </a:t>
            </a:r>
            <a:endParaRPr lang="en-US" sz="3600" b="0" i="1">
              <a:solidFill>
                <a:srgbClr val="313131"/>
              </a:solidFill>
              <a:latin typeface="monospace" charset="0"/>
            </a:endParaRPr>
          </a:p>
          <a:p>
            <a:pPr marL="0" indent="0" algn="l"/>
            <a:r>
              <a:rPr lang="en-US" sz="3600" b="0" i="1">
                <a:solidFill>
                  <a:srgbClr val="313131"/>
                </a:solidFill>
                <a:latin typeface="monospace" charset="0"/>
              </a:rPr>
              <a:t>behind a secure proxy </a:t>
            </a:r>
            <a:endParaRPr lang="en-US" sz="3600" b="0" i="1">
              <a:solidFill>
                <a:srgbClr val="313131"/>
              </a:solidFill>
              <a:latin typeface="monospace" charset="0"/>
            </a:endParaRPr>
          </a:p>
          <a:p>
            <a:pPr marL="0" indent="0" algn="l"/>
            <a:r>
              <a:rPr lang="en-US" sz="3600" b="0" i="1">
                <a:solidFill>
                  <a:srgbClr val="313131"/>
                </a:solidFill>
                <a:latin typeface="monospace" charset="0"/>
              </a:rPr>
              <a:t>server or a VPN</a:t>
            </a:r>
            <a:endParaRPr lang="en-US" sz="3600" b="0" i="1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1897A6">
                  <a:alpha val="100000"/>
                </a:srgbClr>
              </a:clrFrom>
              <a:clrTo>
                <a:srgbClr val="1897A6">
                  <a:alpha val="100000"/>
                  <a:alpha val="0"/>
                </a:srgbClr>
              </a:clrTo>
            </a:clrChange>
          </a:blip>
          <a:srcRect l="5170" r="2585"/>
          <a:stretch>
            <a:fillRect/>
          </a:stretch>
        </p:blipFill>
        <p:spPr>
          <a:xfrm>
            <a:off x="244475" y="1513840"/>
            <a:ext cx="5311775" cy="3655060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alpha val="89000"/>
              </a:schemeClr>
            </a:outerShdw>
            <a:softEdge rad="1143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Port Scanning </a:t>
            </a:r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Method</a:t>
            </a:r>
            <a:endParaRPr lang="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5266690"/>
            <a:ext cx="102095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 i="1">
                <a:solidFill>
                  <a:srgbClr val="313131"/>
                </a:solidFill>
                <a:latin typeface="monospace" charset="0"/>
              </a:rPr>
              <a:t>sudo nmap -sT -p 443 www.</a:t>
            </a:r>
            <a:r>
              <a:rPr lang="" altLang="en-US" sz="2800" b="0" i="1">
                <a:solidFill>
                  <a:srgbClr val="313131"/>
                </a:solidFill>
                <a:latin typeface="monospace" charset="0"/>
              </a:rPr>
              <a:t>Your</a:t>
            </a:r>
            <a:r>
              <a:rPr lang="" altLang="en-US" sz="2800" b="0" i="1">
                <a:solidFill>
                  <a:srgbClr val="313131"/>
                </a:solidFill>
                <a:latin typeface="monospace" charset="0"/>
              </a:rPr>
              <a:t>_Website</a:t>
            </a:r>
            <a:r>
              <a:rPr lang="en-US" sz="2800" b="0" i="1">
                <a:solidFill>
                  <a:srgbClr val="313131"/>
                </a:solidFill>
                <a:latin typeface="monospace" charset="0"/>
              </a:rPr>
              <a:t>.com</a:t>
            </a:r>
            <a:endParaRPr lang="en-US" sz="2800" b="0" i="1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1216025" y="1282700"/>
            <a:ext cx="8852535" cy="4656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Quick Fixing </a:t>
            </a:r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of </a:t>
            </a:r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Scanned </a:t>
            </a:r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Port</a:t>
            </a:r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 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5266690"/>
            <a:ext cx="102095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 i="1">
                <a:solidFill>
                  <a:srgbClr val="313131"/>
                </a:solidFill>
                <a:latin typeface="monospace" charset="0"/>
              </a:rPr>
              <a:t>check and close all the unwanted ports to safeguard the system from malicious attacks</a:t>
            </a:r>
            <a:endParaRPr lang="en-US" sz="2800" b="0" i="1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rcRect l="55584" t="10131" r="2432"/>
          <a:stretch>
            <a:fillRect/>
          </a:stretch>
        </p:blipFill>
        <p:spPr>
          <a:xfrm>
            <a:off x="2488565" y="1417320"/>
            <a:ext cx="6906260" cy="370649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Enumeration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47015" y="1622425"/>
            <a:ext cx="102095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solidFill>
                  <a:srgbClr val="313131"/>
                </a:solidFill>
                <a:latin typeface="monospace" charset="0"/>
              </a:rPr>
              <a:t>Domain Name Server (DNS) is like a distributed database which is used to translate an IP address 192.111.1.120 to a name www.example.com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45590" y="3841750"/>
            <a:ext cx="102095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solidFill>
                  <a:srgbClr val="313131"/>
                </a:solidFill>
                <a:latin typeface="monospace" charset="0"/>
              </a:rPr>
              <a:t>DNS enumeration is the process of locating all the DNS servers and their corresponding records for an organization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Presentation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微软雅黑</vt:lpstr>
      <vt:lpstr>Droid Sans Fallback</vt:lpstr>
      <vt:lpstr>DejaVu Sans</vt:lpstr>
      <vt:lpstr>Arial Unicode MS</vt:lpstr>
      <vt:lpstr>Calibri</vt:lpstr>
      <vt:lpstr>monospace</vt:lpstr>
      <vt:lpstr>Gubbi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2018-10-30T14:53:11Z</dcterms:created>
  <dcterms:modified xsi:type="dcterms:W3CDTF">2018-10-30T14:53:11Z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