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3" r:id="rId5"/>
    <p:sldId id="284" r:id="rId6"/>
    <p:sldId id="285" r:id="rId7"/>
    <p:sldId id="286" r:id="rId8"/>
    <p:sldId id="265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8365" y="1153795"/>
            <a:ext cx="78746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 Structure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&amp; 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Algorithm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62755" y="4143375"/>
            <a:ext cx="293433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IX</a:t>
            </a:r>
            <a:endParaRPr lang="en-US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10</a:t>
            </a:r>
            <a:endParaRPr lang="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" y="721360"/>
            <a:ext cx="1399540" cy="953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69490" y="535940"/>
            <a:ext cx="54825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Linear Search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17855" y="3984625"/>
            <a:ext cx="4846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2">
                    <a:lumMod val="10000"/>
                  </a:schemeClr>
                </a:solidFill>
              </a:rPr>
              <a:t>a very simple search algorithm</a:t>
            </a:r>
            <a:endParaRPr lang="en-US" sz="36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2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595" y="1872615"/>
            <a:ext cx="7296150" cy="1782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69490" y="535940"/>
            <a:ext cx="48304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Pseudocode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649470" y="5176520"/>
            <a:ext cx="6807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2800">
                <a:solidFill>
                  <a:schemeClr val="bg2">
                    <a:lumMod val="10000"/>
                  </a:schemeClr>
                </a:solidFill>
              </a:rPr>
              <a:t>helps to create algorithm</a:t>
            </a:r>
            <a:endParaRPr lang="" altLang="en-US" sz="28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4ED9DB">
                  <a:alpha val="100000"/>
                </a:srgbClr>
              </a:clrFrom>
              <a:clrTo>
                <a:srgbClr val="4ED9D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3490" y="2044700"/>
            <a:ext cx="6168390" cy="2768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1514455" cy="152844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4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DFDFD">
                  <a:alpha val="100000"/>
                </a:srgbClr>
              </a:clrFrom>
              <a:clrTo>
                <a:srgbClr val="FDFDFD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7130" y="9525"/>
            <a:ext cx="9857105" cy="5866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69490" y="535940"/>
            <a:ext cx="55505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Binary Search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pic>
        <p:nvPicPr>
          <p:cNvPr id="11" name="Picture 7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758315" y="1457960"/>
            <a:ext cx="7223760" cy="495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69490" y="535940"/>
            <a:ext cx="55505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Binary Search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pic>
        <p:nvPicPr>
          <p:cNvPr id="11" name="Picture 7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758315" y="1457960"/>
            <a:ext cx="7223760" cy="495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845" y="407035"/>
            <a:ext cx="7730490" cy="4349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1170" y="4139565"/>
            <a:ext cx="3629660" cy="1814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600000">
            <a:off x="7592695" y="1367155"/>
            <a:ext cx="4523105" cy="3270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WPS Presentation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Purisa</vt:lpstr>
      <vt:lpstr>Dingbats</vt:lpstr>
      <vt:lpstr>Calibri</vt:lpstr>
      <vt:lpstr>DejaVu Sans</vt:lpstr>
      <vt:lpstr>微软雅黑</vt:lpstr>
      <vt:lpstr>Droid Sans Fallback</vt:lpstr>
      <vt:lpstr>Arial Unicode MS</vt:lpstr>
      <vt:lpstr>Calibri Light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5</cp:revision>
  <dcterms:created xsi:type="dcterms:W3CDTF">2018-10-23T04:45:19Z</dcterms:created>
  <dcterms:modified xsi:type="dcterms:W3CDTF">2018-10-23T04:45:19Z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