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8" r:id="rId4"/>
    <p:sldId id="292" r:id="rId5"/>
    <p:sldId id="296" r:id="rId6"/>
    <p:sldId id="294" r:id="rId7"/>
    <p:sldId id="293" r:id="rId8"/>
    <p:sldId id="297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</a:t>
            </a:r>
            <a:endParaRPr lang="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Hardware</a:t>
            </a:r>
            <a:endParaRPr lang="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76796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1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75" y="311150"/>
            <a:ext cx="2600325" cy="1682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Computer </a:t>
            </a:r>
            <a:r>
              <a:rPr lang="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System</a:t>
            </a:r>
            <a:endParaRPr lang="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660" y="1635125"/>
            <a:ext cx="6221095" cy="4606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Computer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Processor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2451100"/>
            <a:ext cx="50361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 small chip </a:t>
            </a:r>
            <a:r>
              <a:rPr lang="" altLang="en-US" sz="2800" b="0">
                <a:latin typeface="Calibri" charset="0"/>
                <a:cs typeface="SimSun" charset="0"/>
              </a:rPr>
              <a:t>that </a:t>
            </a:r>
            <a:r>
              <a:rPr lang="en-US" sz="2800" b="0">
                <a:latin typeface="Calibri" charset="0"/>
                <a:cs typeface="SimSun" charset="0"/>
              </a:rPr>
              <a:t>receive</a:t>
            </a:r>
            <a:r>
              <a:rPr lang="" altLang="en-US" sz="2800" b="0">
                <a:latin typeface="Calibri" charset="0"/>
                <a:cs typeface="SimSun" charset="0"/>
              </a:rPr>
              <a:t>s</a:t>
            </a:r>
            <a:r>
              <a:rPr lang="en-US" sz="2800" b="0">
                <a:latin typeface="Calibri" charset="0"/>
                <a:cs typeface="SimSun" charset="0"/>
              </a:rPr>
              <a:t> input and provide</a:t>
            </a:r>
            <a:r>
              <a:rPr lang="" altLang="en-US" sz="2800" b="0">
                <a:latin typeface="Calibri" charset="0"/>
                <a:cs typeface="SimSun" charset="0"/>
              </a:rPr>
              <a:t>s</a:t>
            </a:r>
            <a:r>
              <a:rPr lang="en-US" sz="2800" b="0">
                <a:latin typeface="Calibri" charset="0"/>
                <a:cs typeface="SimSun" charset="0"/>
              </a:rPr>
              <a:t> the appropriate output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7" name="Picture 5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1045" y="1955165"/>
            <a:ext cx="4387850" cy="3426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Computer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Architecture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pic>
        <p:nvPicPr>
          <p:cNvPr id="9" name="Picture 2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330700" y="1398905"/>
            <a:ext cx="6965950" cy="4879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82930" y="2748280"/>
            <a:ext cx="33629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en-US" sz="2400" b="0">
                <a:latin typeface="Calibri" charset="0"/>
                <a:cs typeface="SimSun" charset="0"/>
              </a:rPr>
              <a:t>It </a:t>
            </a:r>
            <a:r>
              <a:rPr lang="en-US" sz="2400" b="0">
                <a:latin typeface="Calibri" charset="0"/>
                <a:cs typeface="SimSun" charset="0"/>
              </a:rPr>
              <a:t>refers to how a computer system is designed and what technologies it is compatible with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Arithmetic </a:t>
            </a:r>
            <a:r>
              <a:rPr lang="en-US" altLang="en-US" sz="5400" b="1">
                <a:solidFill>
                  <a:srgbClr val="00B050"/>
                </a:solidFill>
                <a:latin typeface="Calibri" charset="0"/>
                <a:cs typeface="SimSun" charset="0"/>
              </a:rPr>
              <a:t>Logic </a:t>
            </a:r>
            <a:r>
              <a:rPr lang="" altLang="en-US" sz="5400" b="1">
                <a:solidFill>
                  <a:srgbClr val="002060"/>
                </a:solidFill>
                <a:latin typeface="Calibri" charset="0"/>
                <a:cs typeface="SimSun" charset="0"/>
              </a:rPr>
              <a:t>Unit</a:t>
            </a:r>
            <a:endParaRPr lang="" altLang="en-US" sz="5400" b="1">
              <a:solidFill>
                <a:srgbClr val="002060"/>
              </a:solidFill>
              <a:latin typeface="Calibri" charset="0"/>
              <a:cs typeface="SimSun" charset="0"/>
            </a:endParaRPr>
          </a:p>
        </p:txBody>
      </p:sp>
      <p:pic>
        <p:nvPicPr>
          <p:cNvPr id="8" name="Picture 6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" y="1851025"/>
            <a:ext cx="6617970" cy="3827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689215" y="2837180"/>
            <a:ext cx="39547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It processes  arithmetic and logic operations that need to be done on instruction words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8163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Registers</a:t>
            </a:r>
            <a:endParaRPr lang="en-US" altLang="en-US" sz="5400" b="1">
              <a:solidFill>
                <a:srgbClr val="00B050"/>
              </a:solidFill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41285" y="2428240"/>
            <a:ext cx="382460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Register is a very fast computer memory, used to store data/instruction in-execution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l="-2602" t="18553" r="-4274"/>
          <a:stretch>
            <a:fillRect/>
          </a:stretch>
        </p:blipFill>
        <p:spPr>
          <a:xfrm>
            <a:off x="461010" y="1614805"/>
            <a:ext cx="703136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" y="381635"/>
            <a:ext cx="1427480" cy="92392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5400" b="1">
                <a:solidFill>
                  <a:srgbClr val="E29038"/>
                </a:solidFill>
                <a:latin typeface="Calibri" charset="0"/>
                <a:cs typeface="SimSun" charset="0"/>
              </a:rPr>
              <a:t>Motherboard</a:t>
            </a:r>
            <a:endParaRPr lang="en-US" sz="5400" b="1">
              <a:solidFill>
                <a:srgbClr val="E29038"/>
              </a:solidFill>
              <a:latin typeface="Calibri" charset="0"/>
              <a:cs typeface="SimSun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3895" y="3121025"/>
            <a:ext cx="38246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2400" b="0">
                <a:latin typeface="Calibri" charset="0"/>
                <a:cs typeface="SimSun" charset="0"/>
              </a:rPr>
              <a:t>It holds CPU, memory and all typess of connector for input and output devices</a:t>
            </a:r>
            <a:endParaRPr lang="" altLang="en-US" sz="2400" b="0">
              <a:latin typeface="Calibri" charset="0"/>
              <a:cs typeface="SimSun" charset="0"/>
            </a:endParaRPr>
          </a:p>
        </p:txBody>
      </p:sp>
      <p:pic>
        <p:nvPicPr>
          <p:cNvPr id="12" name="Picture 5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0860" y="1448435"/>
            <a:ext cx="6892925" cy="4440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Presentation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/>
      <vt:lpstr>Arial Unicode MS</vt:lpstr>
      <vt:lpstr>Abyssinica SIL</vt:lpstr>
      <vt:lpstr>OpenSymbol</vt:lpstr>
      <vt:lpstr>Gubbi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16</cp:revision>
  <dcterms:created xsi:type="dcterms:W3CDTF">2019-04-23T06:44:57Z</dcterms:created>
  <dcterms:modified xsi:type="dcterms:W3CDTF">2019-04-23T06:44:57Z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