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0" r:id="rId7"/>
    <p:sldId id="284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793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5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for loop</a:t>
            </a:r>
            <a:endParaRPr lang="en-US" altLang="en-US" sz="72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0690" y="198437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 for-loop is a control </a:t>
            </a:r>
            <a:endParaRPr lang="en-US" sz="3200"/>
          </a:p>
          <a:p>
            <a:r>
              <a:rPr lang="en-US" sz="3200"/>
              <a:t>flow statement for</a:t>
            </a:r>
            <a:endParaRPr lang="en-US" sz="3200"/>
          </a:p>
          <a:p>
            <a:r>
              <a:rPr lang="en-US" sz="3200"/>
              <a:t> specifying iteration</a:t>
            </a:r>
            <a:endParaRPr lang="en-US" sz="3200"/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005705" y="1633855"/>
            <a:ext cx="6216015" cy="427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Syntax of for Loop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795905" y="246126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en-US" sz="3200" b="0">
                <a:solidFill>
                  <a:srgbClr val="252830"/>
                </a:solidFill>
                <a:latin typeface="Liberation Mono" panose="02070409020205020404" charset="0"/>
              </a:rPr>
              <a:t>for val in sequence:	Body of for</a:t>
            </a:r>
            <a:endParaRPr lang="en-US" sz="3200" b="0">
              <a:solidFill>
                <a:srgbClr val="252830"/>
              </a:solidFill>
              <a:latin typeface="Liberation Mono" panose="0207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Flowchart of for Loop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196080" y="1940560"/>
            <a:ext cx="3061335" cy="4121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Example: for Loop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05990" y="1827530"/>
            <a:ext cx="70326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# Program to find the sum of all numbers stored in a list</a:t>
            </a:r>
            <a:endParaRPr lang="en-US" sz="2000"/>
          </a:p>
          <a:p>
            <a:endParaRPr lang="en-US" sz="2000"/>
          </a:p>
          <a:p>
            <a:r>
              <a:rPr lang="en-US" sz="2000"/>
              <a:t># List of numbers</a:t>
            </a:r>
            <a:endParaRPr lang="en-US" sz="2000"/>
          </a:p>
          <a:p>
            <a:r>
              <a:rPr lang="en-US" sz="2000"/>
              <a:t>numbers = [6, 5, 3, 8, 4, 2, 5, 4, 11]</a:t>
            </a:r>
            <a:endParaRPr lang="en-US" sz="2000"/>
          </a:p>
          <a:p>
            <a:endParaRPr lang="en-US" sz="2000"/>
          </a:p>
          <a:p>
            <a:r>
              <a:rPr lang="en-US" sz="2000"/>
              <a:t># variable to store the sum</a:t>
            </a:r>
            <a:endParaRPr lang="en-US" sz="2000"/>
          </a:p>
          <a:p>
            <a:r>
              <a:rPr lang="en-US" sz="2000"/>
              <a:t>sum = 0</a:t>
            </a:r>
            <a:endParaRPr lang="en-US" sz="2000"/>
          </a:p>
          <a:p>
            <a:endParaRPr lang="en-US" sz="2000"/>
          </a:p>
          <a:p>
            <a:r>
              <a:rPr lang="en-US" sz="2000"/>
              <a:t># iterate over the list</a:t>
            </a:r>
            <a:endParaRPr lang="en-US" sz="2000"/>
          </a:p>
          <a:p>
            <a:r>
              <a:rPr lang="en-US" sz="2000"/>
              <a:t>for val in numbers:</a:t>
            </a:r>
            <a:endParaRPr lang="en-US" sz="2000"/>
          </a:p>
          <a:p>
            <a:r>
              <a:rPr lang="en-US" sz="2000"/>
              <a:t>	sum = sum+val</a:t>
            </a:r>
            <a:endParaRPr lang="en-US" sz="2000"/>
          </a:p>
          <a:p>
            <a:endParaRPr lang="en-US" sz="2000"/>
          </a:p>
          <a:p>
            <a:r>
              <a:rPr lang="en-US" sz="2000"/>
              <a:t># Output: The sum is 48</a:t>
            </a:r>
            <a:endParaRPr lang="en-US" sz="2000"/>
          </a:p>
          <a:p>
            <a:r>
              <a:rPr lang="en-US" sz="2000"/>
              <a:t>print("The sum is", sum)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The range() function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7815" y="3660140"/>
            <a:ext cx="7032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We can generate a sequence of numbers using range() function. range(10) will generate numbers from 0 to 9 (10 numbers).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5433695" y="1807845"/>
            <a:ext cx="59950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# Output: range(0, 10)</a:t>
            </a:r>
            <a:endParaRPr 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print(range(10))</a:t>
            </a:r>
            <a:endParaRPr 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Presentation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>Arial Unicode MS</vt:lpstr>
      <vt:lpstr>Calibri</vt:lpstr>
      <vt:lpstr>Liberation Mono</vt:lpstr>
      <vt:lpstr>Abyssinica SIL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12</cp:revision>
  <dcterms:created xsi:type="dcterms:W3CDTF">2018-10-26T14:26:51Z</dcterms:created>
  <dcterms:modified xsi:type="dcterms:W3CDTF">2018-10-26T14:26:51Z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