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4" r:id="rId7"/>
    <p:sldId id="285" r:id="rId8"/>
    <p:sldId id="286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6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While Loop</a:t>
            </a:r>
            <a:endParaRPr lang="en-US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0560" y="2198370"/>
            <a:ext cx="45408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a while loop is a control flow statement that allows code to be executed repeatedly based on a given Boolean condition</a:t>
            </a:r>
            <a:endParaRPr lang="en-US" sz="2800"/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0170" y="1844040"/>
            <a:ext cx="4126230" cy="4182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of while Loop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2" descr="while Loop Flowchart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545590" y="1727200"/>
            <a:ext cx="2417445" cy="3404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Example: while Loop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02535" y="1445895"/>
            <a:ext cx="5080000" cy="49542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600" b="0">
                <a:latin typeface="Calibri" charset="0"/>
                <a:cs typeface="SimSun" charset="0"/>
              </a:rPr>
              <a:t># Program to add natural# numbers upto # sum = 1+2+3+...+n # To take input from the user,# n = int(input("Enter n: ")) n = 10 # initialize sum and countersum = 0i = 1 while i &lt;= n:    sum = sum + i    i = i+1    # update counter # print the sumprint("The sum is", sum)</a:t>
            </a:r>
            <a:r>
              <a:rPr lang="en-US" sz="1200" b="0">
                <a:latin typeface="Calibri" charset="0"/>
                <a:cs typeface="SimSun" charset="0"/>
              </a:rPr>
              <a:t>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while loop with 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083560" y="1998345"/>
            <a:ext cx="5080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/>
              <a:t>Same as that of for loop, we can have an optional else block with while loop as well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of break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7" name="Picture 3" descr="break Statement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1200" y="1266825"/>
            <a:ext cx="4697095" cy="549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Make a Toast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4" descr="How break statement works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883410" y="1287145"/>
            <a:ext cx="4737100" cy="5166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Presentation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SimSun</vt:lpstr>
      <vt:lpstr>Times New Roman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2018-10-26T16:29:09Z</dcterms:created>
  <dcterms:modified xsi:type="dcterms:W3CDTF">2018-10-26T16:29:09Z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