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4" r:id="rId7"/>
    <p:sldId id="283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7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What are if...else statement?</a:t>
            </a:r>
            <a:endParaRPr lang="en-US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0560" y="2198370"/>
            <a:ext cx="45408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Decision making is required when we want to execute a code only if a certain condition is satisfied.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115" y="1725930"/>
            <a:ext cx="5714365" cy="4402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Syntax of if...else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125470" y="2368550"/>
            <a:ext cx="6315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4000" b="0">
                <a:solidFill>
                  <a:srgbClr val="252830"/>
                </a:solidFill>
                <a:latin typeface="Liberation Mono" panose="02070409020205020404" charset="0"/>
              </a:rPr>
              <a:t>if test expression:    Body of ifelse:    Body of else</a:t>
            </a:r>
            <a:endParaRPr lang="en-US" sz="40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Syntax of if...elif...else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059430" y="1984058"/>
            <a:ext cx="50800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3600" b="0">
                <a:solidFill>
                  <a:srgbClr val="252830"/>
                </a:solidFill>
                <a:latin typeface="Liberation Mono" panose="02070409020205020404" charset="0"/>
              </a:rPr>
              <a:t>if test expression:    Body of ifelif test expression:    Body of elifelse:     Body of else</a:t>
            </a:r>
            <a:endParaRPr lang="en-US" sz="36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Flowchart of if...elif...else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3051175" y="1589088"/>
            <a:ext cx="4527550" cy="4472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Tibetan Machine Uni</vt:lpstr>
      <vt:lpstr>Purisa</vt:lpstr>
      <vt:lpstr>Uroob</vt:lpstr>
      <vt:lpstr>Liberation Mono</vt:lpstr>
      <vt:lpstr>微软雅黑</vt:lpstr>
      <vt:lpstr>Droid Sans Fallback</vt:lpstr>
      <vt:lpstr>DejaVu Sans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14</cp:revision>
  <dcterms:created xsi:type="dcterms:W3CDTF">2018-10-26T14:01:54Z</dcterms:created>
  <dcterms:modified xsi:type="dcterms:W3CDTF">2018-10-26T14:01:54Z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