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" altLang="en-US" sz="7200" b="1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" altLang="en-US" sz="7200" b="1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" altLang="en-US" sz="7200" b="1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Steps for Applied Thinking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58950" y="2407920"/>
            <a:ext cx="7315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1)decision making, </a:t>
            </a:r>
            <a:endParaRPr lang="en-US" sz="4800"/>
          </a:p>
          <a:p>
            <a:r>
              <a:rPr lang="en-US" sz="4800"/>
              <a:t>2)problem solving and </a:t>
            </a:r>
            <a:endParaRPr lang="en-US" sz="4800"/>
          </a:p>
          <a:p>
            <a:r>
              <a:rPr lang="en-US" sz="4800"/>
              <a:t>3)creative thinking.</a:t>
            </a:r>
            <a:endParaRPr lang="en-US" sz="4800"/>
          </a:p>
        </p:txBody>
      </p:sp>
      <p:pic>
        <p:nvPicPr>
          <p:cNvPr id="13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0">
            <a:off x="8742045" y="2517775"/>
            <a:ext cx="2866390" cy="3582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Decision making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0430" y="2922270"/>
            <a:ext cx="73152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Decision making is about deciding what action to take; it usually involves choice between options</a:t>
            </a:r>
            <a:endParaRPr lang="en-US" sz="3200"/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5098"/>
                </a:srgbClr>
              </a:clrFrom>
              <a:clrTo>
                <a:srgbClr val="000000">
                  <a:alpha val="5098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7987030" y="1854835"/>
            <a:ext cx="3453130" cy="345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Decision making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90830" y="2398395"/>
            <a:ext cx="7315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leader </a:t>
            </a:r>
            <a:r>
              <a:rPr lang="en-US" sz="2400"/>
              <a:t>who aspires to </a:t>
            </a:r>
            <a:endParaRPr lang="en-US" sz="2400"/>
          </a:p>
          <a:p>
            <a:r>
              <a:rPr lang="en-US" sz="2400"/>
              <a:t>excellence obviously </a:t>
            </a:r>
            <a:endParaRPr lang="en-US" sz="2400"/>
          </a:p>
          <a:p>
            <a:r>
              <a:rPr lang="en-US" sz="2400"/>
              <a:t>has a vested interest </a:t>
            </a:r>
            <a:endParaRPr lang="en-US" sz="2400"/>
          </a:p>
          <a:p>
            <a:r>
              <a:rPr lang="en-US" sz="2400"/>
              <a:t>in seeing that the best</a:t>
            </a:r>
            <a:endParaRPr lang="en-US" sz="2400"/>
          </a:p>
          <a:p>
            <a:r>
              <a:rPr lang="en-US" sz="2400"/>
              <a:t>decisions are taken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40" y="2398395"/>
            <a:ext cx="7597775" cy="4326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Decision making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90550" y="4862830"/>
            <a:ext cx="11276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you should  become master of the processes of practical  thinking,the processes that lie behind all effective decision making, problem solving and creative thinking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070" y="1338580"/>
            <a:ext cx="47339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Is your brain working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?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387600" y="1445895"/>
            <a:ext cx="7553325" cy="5213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Use or Lose?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90550" y="5052060"/>
            <a:ext cx="11276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we </a:t>
            </a:r>
            <a:r>
              <a:rPr lang="" altLang="en-US" sz="2400"/>
              <a:t>will </a:t>
            </a:r>
            <a:r>
              <a:rPr lang="en-US" sz="2400"/>
              <a:t>check that all your 10,000 million brain cells are warmed up and working properly</a:t>
            </a:r>
            <a:endParaRPr lang="en-US" sz="2400"/>
          </a:p>
        </p:txBody>
      </p:sp>
      <p:pic>
        <p:nvPicPr>
          <p:cNvPr id="3" name="Picture 12" descr="brain-2845862_960_7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45" y="1605915"/>
            <a:ext cx="5249545" cy="34461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39125" y="2236470"/>
            <a:ext cx="2381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 It</a:t>
            </a:r>
            <a:endParaRPr lang="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 Lose It</a:t>
            </a:r>
            <a:endParaRPr lang="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328930"/>
            <a:ext cx="6741795" cy="7515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WPS Presentation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90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Kalpurush</vt:lpstr>
      <vt:lpstr>Ani</vt:lpstr>
      <vt:lpstr>AnjaliOldLipi</vt:lpstr>
      <vt:lpstr>Bitstream Charter</vt:lpstr>
      <vt:lpstr>Century Schoolbook L</vt:lpstr>
      <vt:lpstr>Chandas</vt:lpstr>
      <vt:lpstr>Chilanka</vt:lpstr>
      <vt:lpstr>DejaVu Serif</vt:lpstr>
      <vt:lpstr>Dyuthi</vt:lpstr>
      <vt:lpstr>Jamrul</vt:lpstr>
      <vt:lpstr>Kalimati</vt:lpstr>
      <vt:lpstr>Laksaman</vt:lpstr>
      <vt:lpstr>Liberation Mono</vt:lpstr>
      <vt:lpstr>Liberation Sans</vt:lpstr>
      <vt:lpstr>Lohit Bengali</vt:lpstr>
      <vt:lpstr>Noto Serif CJK JP</vt:lpstr>
      <vt:lpstr>Noto Serif CJK TC</vt:lpstr>
      <vt:lpstr>Padauk</vt:lpstr>
      <vt:lpstr>Padauk Book</vt:lpstr>
      <vt:lpstr>Pagul</vt:lpstr>
      <vt:lpstr>Rachana</vt:lpstr>
      <vt:lpstr>RaghuMalayalam</vt:lpstr>
      <vt:lpstr>Rekha</vt:lpstr>
      <vt:lpstr>Saab</vt:lpstr>
      <vt:lpstr>Samyak Devanagari</vt:lpstr>
      <vt:lpstr>Samanata</vt:lpstr>
      <vt:lpstr>Samyak Tamil</vt:lpstr>
      <vt:lpstr>Sans Serif</vt:lpstr>
      <vt:lpstr>Serif</vt:lpstr>
      <vt:lpstr>Sawasdee</vt:lpstr>
      <vt:lpstr>Standard Symbols L</vt:lpstr>
      <vt:lpstr>Tibetan Machine Uni</vt:lpstr>
      <vt:lpstr>Ubuntu Mono</vt:lpstr>
      <vt:lpstr>Tlwg Typo</vt:lpstr>
      <vt:lpstr>Tlwg Typist</vt:lpstr>
      <vt:lpstr>Tlwg Typewriter</vt:lpstr>
      <vt:lpstr>Ubuntu</vt:lpstr>
      <vt:lpstr>Ubuntu Condensed</vt:lpstr>
      <vt:lpstr>Umpush</vt:lpstr>
      <vt:lpstr>URW Bookman L</vt:lpstr>
      <vt:lpstr>URW Chancery L</vt:lpstr>
      <vt:lpstr>URW Palladio L</vt:lpstr>
      <vt:lpstr>URW Gothic L</vt:lpstr>
      <vt:lpstr>Vemana2000</vt:lpstr>
      <vt:lpstr>Symbola</vt:lpstr>
      <vt:lpstr>TakaoPGothic</vt:lpstr>
      <vt:lpstr>aakar</vt:lpstr>
      <vt:lpstr>Courier 10 Pitch</vt:lpstr>
      <vt:lpstr>FreeSans</vt:lpstr>
      <vt:lpstr>KacstFarsi</vt:lpstr>
      <vt:lpstr>KacstPen</vt:lpstr>
      <vt:lpstr>KacstTitleL</vt:lpstr>
      <vt:lpstr>Kalapi</vt:lpstr>
      <vt:lpstr>Keraleeyam</vt:lpstr>
      <vt:lpstr>LKLUG</vt:lpstr>
      <vt:lpstr>Lohit Assamese</vt:lpstr>
      <vt:lpstr>Mitra Mono</vt:lpstr>
      <vt:lpstr>Nakula</vt:lpstr>
      <vt:lpstr>NanumBarunGothic</vt:lpstr>
      <vt:lpstr>Noto Sans Mono CJK TC</vt:lpstr>
      <vt:lpstr>padmaa</vt:lpstr>
      <vt:lpstr>padmaa-Bold.1.1</vt:lpstr>
      <vt:lpstr>Phetsarath OT</vt:lpstr>
      <vt:lpstr>Pothana2000</vt:lpstr>
      <vt:lpstr>Samyak Gujarati</vt:lpstr>
      <vt:lpstr>Samyak Malayalam</vt:lpstr>
      <vt:lpstr>SolaimanLipi</vt:lpstr>
      <vt:lpstr>Uroob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5</cp:revision>
  <dcterms:created xsi:type="dcterms:W3CDTF">2018-10-25T06:14:34Z</dcterms:created>
  <dcterms:modified xsi:type="dcterms:W3CDTF">2018-10-25T06:14:34Z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