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0" r:id="rId7"/>
    <p:sldId id="281" r:id="rId8"/>
    <p:sldId id="285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ffective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ecision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3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0">
            <a:off x="8742045" y="2517775"/>
            <a:ext cx="2866390" cy="3582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Selection_0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475105" y="1445895"/>
            <a:ext cx="6740525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3515360" y="2163445"/>
            <a:ext cx="8618220" cy="4688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Define the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bjective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27380" y="2280285"/>
            <a:ext cx="7315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You do need to be clear </a:t>
            </a:r>
            <a:r>
              <a:rPr lang="" altLang="en-US" sz="3200"/>
              <a:t>about what you are trying to achieve</a:t>
            </a:r>
            <a:endParaRPr lang="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easible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ptions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45440" y="3502660"/>
            <a:ext cx="731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Notice the word options</a:t>
            </a:r>
            <a:endParaRPr lang="en-US" sz="2400"/>
          </a:p>
          <a:p>
            <a:r>
              <a:rPr lang="en-US" sz="2400"/>
              <a:t> rather than alternatives</a:t>
            </a:r>
            <a:endParaRPr lang="en-US" sz="2400"/>
          </a:p>
        </p:txBody>
      </p:sp>
      <p:pic>
        <p:nvPicPr>
          <p:cNvPr id="2" name="Picture 6" descr="Selection_0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406900" y="1773555"/>
            <a:ext cx="6913245" cy="4288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Make the decision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85" y="3198495"/>
            <a:ext cx="4556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" altLang="en-US" sz="2400"/>
              <a:t>You have to </a:t>
            </a:r>
            <a:r>
              <a:rPr lang="en-US" sz="2400"/>
              <a:t>establish the selection criteria</a:t>
            </a:r>
            <a:endParaRPr lang="en-US" sz="2400"/>
          </a:p>
        </p:txBody>
      </p:sp>
      <p:pic>
        <p:nvPicPr>
          <p:cNvPr id="7" name="Picture 7" descr="Selection_0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30000"/>
          </a:blip>
          <a:stretch>
            <a:fillRect/>
          </a:stretch>
        </p:blipFill>
        <p:spPr>
          <a:xfrm>
            <a:off x="4665345" y="1005840"/>
            <a:ext cx="5442585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Problem 1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9" descr="Selection_02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510155" y="1605915"/>
            <a:ext cx="738949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Problem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2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2" name="Picture 12" descr="Selection_0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664460" y="1605915"/>
            <a:ext cx="7607935" cy="4649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Presentation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7</cp:revision>
  <dcterms:created xsi:type="dcterms:W3CDTF">2018-10-25T10:03:45Z</dcterms:created>
  <dcterms:modified xsi:type="dcterms:W3CDTF">2018-10-25T10:03:45Z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