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78" r:id="rId5"/>
    <p:sldId id="279" r:id="rId6"/>
    <p:sldId id="280" r:id="rId7"/>
    <p:sldId id="281" r:id="rId8"/>
    <p:sldId id="285" r:id="rId9"/>
    <p:sldId id="287" r:id="rId10"/>
    <p:sldId id="283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PROBLEM SOLVING</a:t>
            </a:r>
            <a:b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</a:br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PROCESS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398145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VIII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9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305" y="132715"/>
            <a:ext cx="1174750" cy="110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870" y="2389505"/>
            <a:ext cx="2879725" cy="34080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Variable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3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00000">
            <a:off x="8742045" y="2517775"/>
            <a:ext cx="2866390" cy="35826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1" descr="IMG_256"/>
          <p:cNvPicPr>
            <a:picLocks noChangeAspect="1"/>
          </p:cNvPicPr>
          <p:nvPr/>
        </p:nvPicPr>
        <p:blipFill>
          <a:blip r:embed="rId5">
            <a:clrChange>
              <a:clrFrom>
                <a:srgbClr val="24C1D0">
                  <a:alpha val="100000"/>
                </a:srgbClr>
              </a:clrFrom>
              <a:clrTo>
                <a:srgbClr val="24C1D0">
                  <a:alpha val="100000"/>
                  <a:alpha val="0"/>
                </a:srgbClr>
              </a:clrTo>
            </a:clrChange>
            <a:lum bright="18000"/>
          </a:blip>
          <a:srcRect r="2487" b="15996"/>
          <a:stretch>
            <a:fillRect/>
          </a:stretch>
        </p:blipFill>
        <p:spPr>
          <a:xfrm>
            <a:off x="1758950" y="1984375"/>
            <a:ext cx="7120890" cy="29578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Constant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27380" y="2280285"/>
            <a:ext cx="73152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/>
              <a:t>a specific </a:t>
            </a:r>
            <a:endParaRPr lang="en-US" sz="4800"/>
          </a:p>
          <a:p>
            <a:r>
              <a:rPr lang="en-US" sz="4800"/>
              <a:t>number or </a:t>
            </a:r>
            <a:endParaRPr lang="en-US" sz="4800"/>
          </a:p>
          <a:p>
            <a:r>
              <a:rPr lang="en-US" sz="4800"/>
              <a:t>a symbol</a:t>
            </a:r>
            <a:endParaRPr lang="en-US" sz="4800"/>
          </a:p>
        </p:txBody>
      </p:sp>
      <p:pic>
        <p:nvPicPr>
          <p:cNvPr id="7" name="Picture 2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4782820" y="1802765"/>
            <a:ext cx="5964555" cy="4258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Data Types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45440" y="3502660"/>
            <a:ext cx="7315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a classification of data </a:t>
            </a:r>
            <a:endParaRPr lang="en-US" sz="2400"/>
          </a:p>
        </p:txBody>
      </p:sp>
      <p:pic>
        <p:nvPicPr>
          <p:cNvPr id="4" name="Picture 10" descr="Selection_00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4554220" y="2211070"/>
            <a:ext cx="7579995" cy="30848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6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How the Computer Stores Data</a:t>
            </a:r>
            <a:endParaRPr lang="en-US" altLang="en-US" sz="66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4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EFCFD">
                  <a:alpha val="100000"/>
                </a:srgbClr>
              </a:clrFrom>
              <a:clrTo>
                <a:srgbClr val="FEFCFD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1921510" y="1711325"/>
            <a:ext cx="8956675" cy="40849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Function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4" name="Picture 6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499"/>
          <a:stretch>
            <a:fillRect/>
          </a:stretch>
        </p:blipFill>
        <p:spPr>
          <a:xfrm>
            <a:off x="999490" y="1445895"/>
            <a:ext cx="4799965" cy="4140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7849235" y="2715895"/>
            <a:ext cx="414147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small sets of instructions that perform specific tasks and return values</a:t>
            </a:r>
            <a:endParaRPr 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How Function Works?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6" name="Picture 8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1310" y="1984375"/>
            <a:ext cx="7409815" cy="38519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0" name="Picture 12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CFCFC">
                  <a:alpha val="100000"/>
                </a:srgbClr>
              </a:clrFrom>
              <a:clrTo>
                <a:srgbClr val="FCFCFC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5990" y="605790"/>
            <a:ext cx="8171815" cy="56464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0" y="-20320"/>
            <a:ext cx="6741795" cy="6934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WPS Presentation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Tibetan Machine Uni</vt:lpstr>
      <vt:lpstr>Purisa</vt:lpstr>
      <vt:lpstr>Uroob</vt:lpstr>
      <vt:lpstr>微软雅黑</vt:lpstr>
      <vt:lpstr>Droid Sans Fallback</vt:lpstr>
      <vt:lpstr>DejaVu Sans</vt:lpstr>
      <vt:lpstr>Arial Unicode MS</vt:lpstr>
      <vt:lpstr>Calibri</vt:lpstr>
      <vt:lpstr>OpenSymbol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9</cp:revision>
  <dcterms:created xsi:type="dcterms:W3CDTF">2018-10-26T09:02:16Z</dcterms:created>
  <dcterms:modified xsi:type="dcterms:W3CDTF">2018-10-26T09:02:16Z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