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8" r:id="rId5"/>
    <p:sldId id="279" r:id="rId6"/>
    <p:sldId id="280" r:id="rId7"/>
    <p:sldId id="283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PROBLEM SOLVING</a:t>
            </a:r>
            <a:b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</a:br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PROCESS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1838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IX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5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305" y="132715"/>
            <a:ext cx="1174750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870" y="2389505"/>
            <a:ext cx="2879725" cy="3408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72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Operator and </a:t>
            </a:r>
            <a:r>
              <a:rPr lang="" altLang="en-US" sz="72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</a:t>
            </a:r>
            <a:r>
              <a:rPr lang="en-US" altLang="en-US" sz="72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heir </a:t>
            </a:r>
            <a:r>
              <a:rPr lang="" altLang="en-US" sz="72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</a:t>
            </a:r>
            <a:r>
              <a:rPr lang="en-US" altLang="en-US" sz="72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ymbols</a:t>
            </a:r>
            <a:endParaRPr lang="en-US" altLang="en-US" sz="72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2561590" y="1463675"/>
            <a:ext cx="6722110" cy="5377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Logical Operators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5990" y="1605915"/>
            <a:ext cx="6940550" cy="51803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Hierarchy of Operations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2205990" y="1445895"/>
            <a:ext cx="7225665" cy="4737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How the Computer Stores Data</a:t>
            </a:r>
            <a:endParaRPr lang="en-US" altLang="en-US" sz="66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4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EFCFD">
                  <a:alpha val="100000"/>
                </a:srgbClr>
              </a:clrFrom>
              <a:clrTo>
                <a:srgbClr val="FEFCFD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921510" y="1711325"/>
            <a:ext cx="8956675" cy="4084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WPS Presentation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10</cp:revision>
  <dcterms:created xsi:type="dcterms:W3CDTF">2018-10-26T10:06:37Z</dcterms:created>
  <dcterms:modified xsi:type="dcterms:W3CDTF">2018-10-26T10:06:37Z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