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78" r:id="rId5"/>
    <p:sldId id="279" r:id="rId6"/>
    <p:sldId id="284" r:id="rId7"/>
    <p:sldId id="285" r:id="rId8"/>
    <p:sldId id="286" r:id="rId9"/>
    <p:sldId id="283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PROBLEM SOLVING</a:t>
            </a:r>
            <a:b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</a:br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PROCESS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318389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IX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6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305" y="132715"/>
            <a:ext cx="1174750" cy="110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870" y="2389505"/>
            <a:ext cx="2879725" cy="34080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72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Flowchart </a:t>
            </a:r>
            <a:endParaRPr lang="en-US" altLang="en-US" sz="72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70560" y="2198370"/>
            <a:ext cx="45408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Flowcharts are used in analyzing, designing, documenting or managing a process or program</a:t>
            </a:r>
            <a:endParaRPr lang="en-US" sz="2800"/>
          </a:p>
        </p:txBody>
      </p:sp>
      <p:pic>
        <p:nvPicPr>
          <p:cNvPr id="4" name="Picture 2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2365" y="1757680"/>
            <a:ext cx="4883785" cy="43040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Flowchart Symbols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13582" r="1613"/>
          <a:stretch>
            <a:fillRect/>
          </a:stretch>
        </p:blipFill>
        <p:spPr>
          <a:xfrm>
            <a:off x="1649095" y="1842770"/>
            <a:ext cx="8639810" cy="38220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Hand Washing Example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6" name="Picture 14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3112135" y="1984375"/>
            <a:ext cx="4975225" cy="46628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Simple Algorithms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7" name="Picture 15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4387850" y="1668780"/>
            <a:ext cx="3961765" cy="44596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Calculate Profit and Loss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8" name="Picture 16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3389630" y="1605915"/>
            <a:ext cx="4650105" cy="48431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Make a Toast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9" name="Picture 17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8650" y="1670050"/>
            <a:ext cx="4584700" cy="47669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-20320"/>
            <a:ext cx="6741795" cy="6934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WPS Presentation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Tibetan Machine Uni</vt:lpstr>
      <vt:lpstr>Purisa</vt:lpstr>
      <vt:lpstr>Uroob</vt:lpstr>
      <vt:lpstr>微软雅黑</vt:lpstr>
      <vt:lpstr>Droid Sans Fallback</vt:lpstr>
      <vt:lpstr>DejaVu Sans</vt:lpstr>
      <vt:lpstr>Arial Unicode MS</vt:lpstr>
      <vt:lpstr>Calibri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11</cp:revision>
  <dcterms:created xsi:type="dcterms:W3CDTF">2018-10-26T11:51:45Z</dcterms:created>
  <dcterms:modified xsi:type="dcterms:W3CDTF">2018-10-26T11:51:45Z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