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4" r:id="rId7"/>
    <p:sldId id="283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7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What are if...else statement?</a:t>
            </a:r>
            <a:endParaRPr lang="en-US" altLang="en-US" sz="72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0560" y="2198370"/>
            <a:ext cx="45408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Decision making is required when we want to execute a code only if a certain condition is satisfied.</a:t>
            </a: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115" y="1725930"/>
            <a:ext cx="5714365" cy="4402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Syntax of if...else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125470" y="2368550"/>
            <a:ext cx="6315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4000" b="0">
                <a:solidFill>
                  <a:srgbClr val="252830"/>
                </a:solidFill>
                <a:latin typeface="Liberation Mono" panose="02070409020205020404" charset="0"/>
              </a:rPr>
              <a:t>if test expression:    Body of ifelse:    Body of else</a:t>
            </a:r>
            <a:endParaRPr lang="en-US" sz="4000" b="0">
              <a:solidFill>
                <a:srgbClr val="25283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Syntax of if...elif...else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059430" y="1984058"/>
            <a:ext cx="50800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3600" b="0">
                <a:solidFill>
                  <a:srgbClr val="252830"/>
                </a:solidFill>
                <a:latin typeface="Liberation Mono" panose="02070409020205020404" charset="0"/>
              </a:rPr>
              <a:t>if test expression:    Body of ifelif test expression:    Body of elifelse:     Body of else</a:t>
            </a:r>
            <a:endParaRPr lang="en-US" sz="3600" b="0">
              <a:solidFill>
                <a:srgbClr val="25283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Flowchart of if...elif...else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3051175" y="1589088"/>
            <a:ext cx="4527550" cy="4472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Presentation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>Arial Unicode MS</vt:lpstr>
      <vt:lpstr>Calibri</vt:lpstr>
      <vt:lpstr>Liberation Mono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13</cp:revision>
  <dcterms:created xsi:type="dcterms:W3CDTF">2018-10-26T13:48:50Z</dcterms:created>
  <dcterms:modified xsi:type="dcterms:W3CDTF">2018-10-26T13:48:50Z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