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7" r:id="rId4"/>
    <p:sldId id="292" r:id="rId5"/>
    <p:sldId id="299" r:id="rId6"/>
    <p:sldId id="300" r:id="rId7"/>
    <p:sldId id="301" r:id="rId8"/>
    <p:sldId id="28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Web and Internet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8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Network Topology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08585" y="2846070"/>
            <a:ext cx="421259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sz="2800"/>
              <a:t>the arrangement with which computer systems or network devices are connected to each other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2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1633"/>
          <a:stretch>
            <a:fillRect/>
          </a:stretch>
        </p:blipFill>
        <p:spPr>
          <a:xfrm>
            <a:off x="4543425" y="2199640"/>
            <a:ext cx="7285355" cy="2891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Point-to-Point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091180" y="4215130"/>
            <a:ext cx="71266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sz="2800"/>
              <a:t>Point-to-point networks contains exactly two hosts 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8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5990" y="2005965"/>
            <a:ext cx="8896985" cy="1604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Bus Topology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4" name="Picture 2" descr="IMG_25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6235" y="2237105"/>
            <a:ext cx="6123305" cy="2810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247015" y="3118167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all devices share single communication line or cable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Mesh Topology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9" name="Picture 5" descr="IMG_26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7925" y="2122170"/>
            <a:ext cx="5301615" cy="3455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668655" y="3587432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In this type of topology, a host is connected to one or multiple hosts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Tree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Topology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479540" y="2942907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Also known as Hierarchical Topology, this is the most common form of network topology in use presently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8" name="Picture 6" descr="IMG_26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16535" y="2172335"/>
            <a:ext cx="6034405" cy="3373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696970" y="20243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Presentation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Chilanka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23</cp:revision>
  <dcterms:created xsi:type="dcterms:W3CDTF">2019-02-17T16:28:05Z</dcterms:created>
  <dcterms:modified xsi:type="dcterms:W3CDTF">2019-02-17T16:28:05Z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