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292" r:id="rId5"/>
    <p:sldId id="293" r:id="rId6"/>
    <p:sldId id="294" r:id="rId7"/>
    <p:sldId id="295" r:id="rId8"/>
    <p:sldId id="296" r:id="rId9"/>
    <p:sldId id="297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and Internet</a:t>
            </a:r>
            <a:endParaRPr lang="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7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Client Server Model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81685" y="2459673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sz="4000"/>
              <a:t> a distributed application structure 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7" name="Picture 1" descr="IMG_256"/>
          <p:cNvPicPr>
            <a:picLocks noChangeAspect="1"/>
          </p:cNvPicPr>
          <p:nvPr/>
        </p:nvPicPr>
        <p:blipFill>
          <a:blip r:embed="rId4">
            <a:lum bright="6000"/>
          </a:blip>
          <a:srcRect t="11653"/>
          <a:stretch>
            <a:fillRect/>
          </a:stretch>
        </p:blipFill>
        <p:spPr>
          <a:xfrm>
            <a:off x="5518150" y="1871980"/>
            <a:ext cx="6428105" cy="4256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Client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68680" y="3034348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sz="2800"/>
              <a:t>computer hardware device or software that accesses a service made available by a server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6228080" y="2356485"/>
            <a:ext cx="5600700" cy="268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Server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521970" y="2514600"/>
            <a:ext cx="5707380" cy="2853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7054215" y="2982912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 host is a computer, connected to other computers for which it provides data or services over a network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IP Address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54100" y="3160077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Media refers to the communication channels used to interconnect nodes on a computer network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602855" y="2139315"/>
            <a:ext cx="3555365" cy="3922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IP Address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15380" y="2880995"/>
            <a:ext cx="54889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An Internet Protocol address is a numerical label assigned to each device connected to a computer network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640" t="3083" r="5496" b="5743"/>
          <a:stretch>
            <a:fillRect/>
          </a:stretch>
        </p:blipFill>
        <p:spPr>
          <a:xfrm>
            <a:off x="506095" y="2612390"/>
            <a:ext cx="5128260" cy="234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Public vs Private </a:t>
            </a:r>
            <a:r>
              <a:rPr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IP </a:t>
            </a:r>
            <a:endParaRPr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2" name="Picture 7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969135" y="1638300"/>
            <a:ext cx="6830695" cy="4313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A</a:t>
            </a:r>
            <a:r>
              <a:rPr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ccess</a:t>
            </a:r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ing</a:t>
            </a:r>
            <a:r>
              <a:rPr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 a </a:t>
            </a:r>
            <a:r>
              <a:rPr lang="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S</a:t>
            </a:r>
            <a:r>
              <a:rPr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erver</a:t>
            </a:r>
            <a:endParaRPr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-2322" t="12" r="-1278" b="-12"/>
          <a:stretch>
            <a:fillRect/>
          </a:stretch>
        </p:blipFill>
        <p:spPr>
          <a:xfrm>
            <a:off x="3392805" y="1638300"/>
            <a:ext cx="4414520" cy="4829810"/>
          </a:xfrm>
          <a:prstGeom prst="ellipse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696970" y="20243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Presentation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aakar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22</cp:revision>
  <dcterms:created xsi:type="dcterms:W3CDTF">2019-02-17T15:57:08Z</dcterms:created>
  <dcterms:modified xsi:type="dcterms:W3CDTF">2019-02-17T15:57:08Z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