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303" r:id="rId5"/>
    <p:sldId id="304" r:id="rId6"/>
    <p:sldId id="305" r:id="rId7"/>
    <p:sldId id="306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and Internet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 Devices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632200" y="1638300"/>
            <a:ext cx="4318635" cy="4749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2852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</a:t>
            </a:r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RJ45 Connector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65480" y="3092767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RJ45 connector is an 8-pin jack  physically connect to Ethernet based local area networks 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4090" y="2005965"/>
            <a:ext cx="5337810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2852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Modem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4060825" y="1989455"/>
            <a:ext cx="6891655" cy="4224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162560" y="2006282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Modem is a device that enables a computer to send or receive data over telephone or cable lines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2852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</a:t>
            </a:r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Router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62355" y="3182937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A router is a network layer hardware device that transmits data from one LAN to another if both networks support the same set of protocols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17" name="Picture 1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912610" y="2005648"/>
            <a:ext cx="472440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2852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  </a:t>
            </a:r>
            <a:r>
              <a:rPr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Switch</a:t>
            </a:r>
            <a:endParaRPr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7" name="Picture 7" descr="IMG_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20059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479540" y="3137852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device that connects other devices to Ethernet networks through twisted pair cables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696970" y="20243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Presentation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27</cp:revision>
  <dcterms:created xsi:type="dcterms:W3CDTF">2019-02-17T16:45:37Z</dcterms:created>
  <dcterms:modified xsi:type="dcterms:W3CDTF">2019-02-17T16:45:37Z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