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90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Networking Hardware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99465" y="2136458"/>
            <a:ext cx="50800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" altLang="en-US" b="0">
                <a:latin typeface="Calibri" charset="0"/>
                <a:cs typeface="SimSun" charset="0"/>
              </a:rPr>
              <a:t>- </a:t>
            </a:r>
            <a:r>
              <a:rPr lang="en-US" b="0">
                <a:latin typeface="Calibri" charset="0"/>
                <a:cs typeface="SimSun" charset="0"/>
              </a:rPr>
              <a:t>Network Cables</a:t>
            </a: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r>
              <a:rPr lang="" altLang="en-US" b="0">
                <a:latin typeface="Calibri" charset="0"/>
                <a:cs typeface="SimSun" charset="0"/>
              </a:rPr>
              <a:t>- </a:t>
            </a:r>
            <a:r>
              <a:rPr lang="en-US" b="0">
                <a:latin typeface="Calibri" charset="0"/>
                <a:cs typeface="SimSun" charset="0"/>
              </a:rPr>
              <a:t>Distributors</a:t>
            </a: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</a:t>
            </a:r>
            <a:r>
              <a:rPr lang="" altLang="en-US" b="0">
                <a:latin typeface="Calibri" charset="0"/>
                <a:cs typeface="SimSun" charset="0"/>
              </a:rPr>
              <a:t>- </a:t>
            </a:r>
            <a:r>
              <a:rPr lang="en-US" b="0">
                <a:latin typeface="Calibri" charset="0"/>
                <a:cs typeface="SimSun" charset="0"/>
              </a:rPr>
              <a:t>Routers</a:t>
            </a: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</a:t>
            </a:r>
            <a:r>
              <a:rPr lang="" altLang="en-US" b="0">
                <a:latin typeface="Calibri" charset="0"/>
                <a:cs typeface="SimSun" charset="0"/>
              </a:rPr>
              <a:t>- </a:t>
            </a:r>
            <a:r>
              <a:rPr lang="en-US" b="0">
                <a:latin typeface="Calibri" charset="0"/>
                <a:cs typeface="SimSun" charset="0"/>
              </a:rPr>
              <a:t>Internal Network Cards</a:t>
            </a: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</a:t>
            </a:r>
            <a:r>
              <a:rPr lang="" altLang="en-US" b="0">
                <a:latin typeface="Calibri" charset="0"/>
                <a:cs typeface="SimSun" charset="0"/>
              </a:rPr>
              <a:t>- </a:t>
            </a:r>
            <a:r>
              <a:rPr lang="en-US" b="0">
                <a:latin typeface="Calibri" charset="0"/>
                <a:cs typeface="SimSun" charset="0"/>
              </a:rPr>
              <a:t>External Network Cards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950460" y="1970405"/>
            <a:ext cx="6303010" cy="3566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Cables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96010" y="2967673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Network cables are used to connect computers. The most commonly used cable is Category 5 cable RJ-45.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6502400" y="2021840"/>
            <a:ext cx="4712335" cy="380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Distributors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96010" y="2967673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Network cables are used to connect computers. The most commonly used cable is Category 5 cable RJ-45.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6502400" y="2021840"/>
            <a:ext cx="4712335" cy="380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Router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96010" y="2967673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A router is a type of device which acts as the central point among computers and other devices that are a part of the network.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7" name="Picture 3" descr="IMG_25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7025640" y="2020570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Internal Network Cards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096010" y="2967673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Motherboard has a slot for internal network card where it is to be inserted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8" name="Picture 4" descr="IMG_25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7805" y="2327910"/>
            <a:ext cx="4747895" cy="3169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External Network Cards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119370" y="2458403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External network cards are of two types: </a:t>
            </a:r>
            <a:endParaRPr lang="en-US" b="0">
              <a:latin typeface="Calibri" charset="0"/>
              <a:cs typeface="SimSun" charset="0"/>
            </a:endParaRPr>
          </a:p>
          <a:p>
            <a:pPr indent="0">
              <a:buNone/>
            </a:pPr>
            <a:endParaRPr lang="en-US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0">
                <a:latin typeface="Calibri" charset="0"/>
                <a:cs typeface="SimSun" charset="0"/>
              </a:rPr>
              <a:t>Wireless and </a:t>
            </a:r>
            <a:endParaRPr lang="en-US" b="0">
              <a:latin typeface="Calibri" charset="0"/>
              <a:cs typeface="SimSun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0">
                <a:latin typeface="Calibri" charset="0"/>
                <a:cs typeface="SimSun" charset="0"/>
              </a:rPr>
              <a:t>USB based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2" name="Picture 5" descr="IMG_26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02945" y="2353945"/>
            <a:ext cx="4416425" cy="294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Universal Serial Bus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119370" y="2458403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None/>
            </a:pPr>
            <a:r>
              <a:rPr lang="en-US" b="0">
                <a:latin typeface="Calibri" charset="0"/>
                <a:cs typeface="SimSun" charset="0"/>
              </a:rPr>
              <a:t>USB card is easy to use and connects via USB port. Computers automatically detect USB card and can install the drivers required to support the USB network card automatically.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9" name="Picture 6" descr="IMG_26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83870" y="2035810"/>
            <a:ext cx="3829685" cy="338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Presentation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2019-02-17T12:58:35Z</dcterms:created>
  <dcterms:modified xsi:type="dcterms:W3CDTF">2019-02-17T12:58:35Z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