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84" r:id="rId5"/>
    <p:sldId id="285" r:id="rId6"/>
    <p:sldId id="286" r:id="rId7"/>
    <p:sldId id="287" r:id="rId8"/>
    <p:sldId id="288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210121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Computer Network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3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144780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70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Network Topology 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808470" y="346519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b="0">
                <a:latin typeface="Calibri" charset="0"/>
                <a:cs typeface="SimSun" charset="0"/>
              </a:rPr>
              <a:t>Network Topology refers to layout of a network</a:t>
            </a:r>
            <a:endParaRPr lang="en-US"/>
          </a:p>
        </p:txBody>
      </p:sp>
      <p:pic>
        <p:nvPicPr>
          <p:cNvPr id="2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4835" y="2138045"/>
            <a:ext cx="6223635" cy="329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70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Bus Topology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65785" y="3494405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b="0">
                <a:latin typeface="Calibri" charset="0"/>
                <a:cs typeface="SimSun" charset="0"/>
              </a:rPr>
              <a:t>In networking a bus is the central cable. The main wire, that connects all devices on a local-area network (LAN)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b="19050"/>
          <a:stretch>
            <a:fillRect/>
          </a:stretch>
        </p:blipFill>
        <p:spPr>
          <a:xfrm>
            <a:off x="5645785" y="2139950"/>
            <a:ext cx="5266055" cy="2990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70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Ring Topology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65785" y="349440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all of the nodes are connected in a closed loop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2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48985" y="2289175"/>
            <a:ext cx="4900295" cy="275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70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Star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Topology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812155" y="291084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network devices are connected to a central computer, called a hub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2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97510" y="2227263"/>
            <a:ext cx="4343400" cy="336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70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M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esh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Topology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310640" y="3091180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devices are connected with many redundant interconnections between network nodes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3" name="Picture 10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306185" y="2295525"/>
            <a:ext cx="4876800" cy="315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670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Tree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Topology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50915" y="325818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endParaRPr lang="en-US" b="0">
              <a:latin typeface="Calibri" charset="0"/>
              <a:cs typeface="SimSun" charset="0"/>
            </a:endParaRPr>
          </a:p>
          <a:p>
            <a:pPr marL="0" indent="0"/>
            <a:r>
              <a:rPr lang="en-US" b="0">
                <a:latin typeface="Calibri" charset="0"/>
                <a:cs typeface="SimSun" charset="0"/>
              </a:rPr>
              <a:t>This is a "hybrid" topology that combines characteristics of linear bus and star topologies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t="19905"/>
          <a:stretch>
            <a:fillRect/>
          </a:stretch>
        </p:blipFill>
        <p:spPr>
          <a:xfrm>
            <a:off x="108585" y="2197735"/>
            <a:ext cx="5527675" cy="3320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109855"/>
            <a:ext cx="1781810" cy="1781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Presentation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Abyssinica SIL</vt:lpstr>
      <vt:lpstr>SimSun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20</cp:revision>
  <dcterms:created xsi:type="dcterms:W3CDTF">2019-02-17T13:09:51Z</dcterms:created>
  <dcterms:modified xsi:type="dcterms:W3CDTF">2019-02-17T13:09:51Z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