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7" r:id="rId4"/>
    <p:sldId id="284" r:id="rId5"/>
    <p:sldId id="285" r:id="rId6"/>
    <p:sldId id="286" r:id="rId7"/>
    <p:sldId id="287" r:id="rId8"/>
    <p:sldId id="288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9665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Computer Network</a:t>
            </a:r>
            <a:endParaRPr lang="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4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144780"/>
            <a:ext cx="23545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omputer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N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etworks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pic>
        <p:nvPicPr>
          <p:cNvPr id="2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628958" y="2072323"/>
            <a:ext cx="5819775" cy="336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408305" y="2846070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Setting up a computer network is a fast and reliable way of sharing information and resources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94030"/>
            <a:ext cx="9508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Advantages of computer networking</a:t>
            </a:r>
            <a:endParaRPr lang="en-US" altLang="en-US" sz="54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408305" y="2846070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000" b="0">
                <a:latin typeface="Calibri" charset="0"/>
                <a:cs typeface="SimSun" charset="0"/>
              </a:rPr>
              <a:t>File sharing</a:t>
            </a:r>
            <a:endParaRPr lang="en-US" sz="20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000" b="0">
                <a:latin typeface="Calibri" charset="0"/>
                <a:cs typeface="SimSun" charset="0"/>
              </a:rPr>
              <a:t>Resource sharing</a:t>
            </a:r>
            <a:endParaRPr lang="en-US" sz="20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000" b="0">
                <a:latin typeface="Calibri" charset="0"/>
                <a:cs typeface="SimSun" charset="0"/>
              </a:rPr>
              <a:t>Sharing a single internet connection</a:t>
            </a:r>
            <a:endParaRPr lang="en-US" sz="20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2000" b="0">
                <a:latin typeface="Calibri" charset="0"/>
                <a:cs typeface="SimSun" charset="0"/>
              </a:rPr>
              <a:t>Increasing storage capacity 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185" y="2313940"/>
            <a:ext cx="5558155" cy="2964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94030"/>
            <a:ext cx="9508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</a:t>
            </a:r>
            <a:r>
              <a:rPr lang="en-US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File sharing</a:t>
            </a:r>
            <a:endParaRPr lang="en-US" altLang="en-US" sz="54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408305" y="2846070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000" b="0">
                <a:latin typeface="Calibri" charset="0"/>
                <a:cs typeface="SimSun" charset="0"/>
              </a:rPr>
              <a:t>you can easily share data between different users, or access it remotely if you keep it on other connected devices.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2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914390" y="1978660"/>
            <a:ext cx="5158740" cy="2900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94030"/>
            <a:ext cx="9508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</a:t>
            </a:r>
            <a:r>
              <a:rPr lang="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Resource S</a:t>
            </a:r>
            <a:r>
              <a:rPr lang="en-US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haring</a:t>
            </a:r>
            <a:endParaRPr lang="en-US" altLang="en-US" sz="54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408305" y="2846070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000" b="0">
                <a:latin typeface="Calibri" charset="0"/>
                <a:cs typeface="SimSun" charset="0"/>
              </a:rPr>
              <a:t>using network-connected peripheral devices like printers, scanners and copiers, or sharing software between multiple users, saves money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305" y="2287905"/>
            <a:ext cx="5909945" cy="2281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94030"/>
            <a:ext cx="9508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Sharing </a:t>
            </a:r>
            <a:r>
              <a:rPr lang="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I</a:t>
            </a:r>
            <a:r>
              <a:rPr lang="en-US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nternet </a:t>
            </a:r>
            <a:r>
              <a:rPr lang="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</a:t>
            </a:r>
            <a:r>
              <a:rPr lang="en-US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onnection</a:t>
            </a:r>
            <a:endParaRPr lang="en-US" altLang="en-US" sz="54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122035" y="3221990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" altLang="en-US" sz="3200" b="0">
                <a:latin typeface="Calibri" charset="0"/>
                <a:cs typeface="SimSun" charset="0"/>
              </a:rPr>
              <a:t>sharing internet over wifi is a pretty good choice</a:t>
            </a:r>
            <a:endParaRPr lang="" altLang="en-US" sz="3200" b="0">
              <a:latin typeface="Calibri" charset="0"/>
              <a:cs typeface="SimSun" charset="0"/>
            </a:endParaRPr>
          </a:p>
        </p:txBody>
      </p:sp>
      <p:pic>
        <p:nvPicPr>
          <p:cNvPr id="2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075" y="1782763"/>
            <a:ext cx="4116070" cy="3295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94030"/>
            <a:ext cx="9508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</a:t>
            </a:r>
            <a:r>
              <a:rPr lang="en-US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Chatting </a:t>
            </a:r>
            <a:r>
              <a:rPr lang="" altLang="en-US" sz="54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&amp; Video Conferencing</a:t>
            </a:r>
            <a:endParaRPr lang="" altLang="en-US" sz="54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pic>
        <p:nvPicPr>
          <p:cNvPr id="17" name="Picture 1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ECECEC">
                  <a:alpha val="100000"/>
                </a:srgbClr>
              </a:clrFrom>
              <a:clrTo>
                <a:srgbClr val="ECECEC">
                  <a:alpha val="100000"/>
                  <a:alpha val="0"/>
                </a:srgbClr>
              </a:clrTo>
            </a:clrChange>
            <a:lum bright="6000"/>
          </a:blip>
          <a:stretch>
            <a:fillRect/>
          </a:stretch>
        </p:blipFill>
        <p:spPr>
          <a:xfrm>
            <a:off x="5512435" y="1783080"/>
            <a:ext cx="7134860" cy="3508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Picture 16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135" y="1885315"/>
            <a:ext cx="5878195" cy="3304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109855"/>
            <a:ext cx="1781810" cy="1781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Presentation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Abyssinica SIL</vt:lpstr>
      <vt:lpstr>SimSun</vt:lpstr>
      <vt:lpstr>Times New Roman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18</cp:revision>
  <dcterms:created xsi:type="dcterms:W3CDTF">2019-02-17T13:26:43Z</dcterms:created>
  <dcterms:modified xsi:type="dcterms:W3CDTF">2019-02-17T13:26:43Z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