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209105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 Network</a:t>
            </a:r>
            <a:endParaRPr lang="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5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 Devices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919480" y="3465195"/>
            <a:ext cx="5080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3200">
                <a:solidFill>
                  <a:srgbClr val="1E1C11"/>
                </a:solidFill>
                <a:latin typeface="Calibri" charset="0"/>
                <a:cs typeface="SimSun" charset="0"/>
              </a:rPr>
              <a:t>Networking hardware, also known as network equipment or computer networking devices</a:t>
            </a:r>
            <a:endParaRPr lang="en-US" sz="32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t="19771"/>
          <a:stretch>
            <a:fillRect/>
          </a:stretch>
        </p:blipFill>
        <p:spPr>
          <a:xfrm>
            <a:off x="5282565" y="2127885"/>
            <a:ext cx="6276975" cy="1337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LAN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028815" y="2048510"/>
            <a:ext cx="4031615" cy="3656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849630" y="3221990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A LAN (local area network) is a computer network that interconnects computers within a limited area such as a residence, school, laboratory, university campus or office building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Hub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49630" y="3221990"/>
            <a:ext cx="5080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3200">
                <a:solidFill>
                  <a:srgbClr val="1E1C11"/>
                </a:solidFill>
                <a:latin typeface="Calibri" charset="0"/>
                <a:cs typeface="SimSun" charset="0"/>
              </a:rPr>
              <a:t>Hub is commonly used to connect segments of a LAN (Local Area Network</a:t>
            </a:r>
            <a:r>
              <a:rPr lang="" altLang="en-US" sz="3200">
                <a:solidFill>
                  <a:srgbClr val="1E1C11"/>
                </a:solidFill>
                <a:latin typeface="Calibri" charset="0"/>
                <a:cs typeface="SimSun" charset="0"/>
              </a:rPr>
              <a:t>)</a:t>
            </a:r>
            <a:endParaRPr lang="" altLang="en-US" sz="32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518910" y="2347595"/>
            <a:ext cx="4775200" cy="337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Switch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0560" y="3591560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A network switch is a computer networking device that connects devices on a computer network by using packet switching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5750560" y="2433320"/>
            <a:ext cx="5581650" cy="2886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Router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79540" y="2846070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router is connected to at least two networks, commonly two LANs or WANs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483870" y="1783080"/>
            <a:ext cx="5482590" cy="3625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Modem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634480" y="2527935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modem is a hardware device that converts data between transmission media so that it can be transmitted from computer to computer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72465" y="2527935"/>
            <a:ext cx="5184140" cy="2763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Presentation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aakar</vt:lpstr>
      <vt:lpstr>Gubbi</vt:lpstr>
      <vt:lpstr>SimSun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19</cp:revision>
  <dcterms:created xsi:type="dcterms:W3CDTF">2019-02-17T13:41:47Z</dcterms:created>
  <dcterms:modified xsi:type="dcterms:W3CDTF">2019-02-17T13:41:47Z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