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7" r:id="rId4"/>
    <p:sldId id="284" r:id="rId5"/>
    <p:sldId id="285" r:id="rId6"/>
    <p:sldId id="286" r:id="rId7"/>
    <p:sldId id="287" r:id="rId8"/>
    <p:sldId id="283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Computer Network</a:t>
            </a:r>
            <a:endParaRPr lang="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</a:t>
            </a:r>
            <a:r>
              <a:rPr lang="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6</a:t>
            </a:r>
            <a:endParaRPr lang="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144780"/>
            <a:ext cx="235458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35280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Networking Cables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6781800" y="2690495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Networking cables are networking hardware used to connect one network device to other network devices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215390" y="1965325"/>
            <a:ext cx="4263390" cy="3644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421005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Types of </a:t>
            </a:r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Networking Cables</a:t>
            </a:r>
            <a:endParaRPr lang="en-US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6018530" y="2863850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 b="0">
                <a:latin typeface="Calibri" charset="0"/>
                <a:cs typeface="SimSun" charset="0"/>
              </a:rPr>
              <a:t>Twisted pared cable </a:t>
            </a:r>
            <a:endParaRPr lang="en-US" sz="3200" b="0">
              <a:latin typeface="Calibri" charset="0"/>
              <a:cs typeface="SimSun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 b="0">
                <a:latin typeface="Calibri" charset="0"/>
                <a:cs typeface="SimSun" charset="0"/>
              </a:rPr>
              <a:t>Co-axial cable </a:t>
            </a:r>
            <a:endParaRPr lang="en-US" sz="3200" b="0">
              <a:latin typeface="Calibri" charset="0"/>
              <a:cs typeface="SimSun" charset="0"/>
            </a:endParaRPr>
          </a:p>
          <a:p>
            <a:pPr marL="457200" indent="-457200">
              <a:buFont typeface="Arial" panose="02080604020202020204" pitchFamily="34" charset="0"/>
              <a:buChar char="•"/>
            </a:pPr>
            <a:r>
              <a:rPr lang="en-US" sz="3200" b="0">
                <a:latin typeface="Calibri" charset="0"/>
                <a:cs typeface="SimSun" charset="0"/>
              </a:rPr>
              <a:t>Optical fiber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rcRect t="20300"/>
          <a:stretch>
            <a:fillRect/>
          </a:stretch>
        </p:blipFill>
        <p:spPr>
          <a:xfrm>
            <a:off x="108585" y="2150745"/>
            <a:ext cx="6038850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421005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Twisted pared cable </a:t>
            </a:r>
            <a:endParaRPr lang="en-US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4485640" y="4209415"/>
            <a:ext cx="64839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 b="0">
                <a:latin typeface="Calibri" charset="0"/>
                <a:cs typeface="SimSun" charset="0"/>
              </a:rPr>
              <a:t>Twisted pair cables are quite literally a pair of insulated wires that are twisted together to help reduce noise from outside sources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8" name="Picture 5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585" y="1782763"/>
            <a:ext cx="6858000" cy="2143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421005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</a:t>
            </a:r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Coaxial cables</a:t>
            </a:r>
            <a:endParaRPr lang="en-US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3237230" y="4457065"/>
            <a:ext cx="648398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 b="0">
                <a:latin typeface="Calibri" charset="0"/>
                <a:cs typeface="SimSun" charset="0"/>
              </a:rPr>
              <a:t>Coaxial cables are high-frequency transmission cables made up of a single solid-copper core.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2" name="Picture 3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rcRect l="4634" t="25165" r="8667" b="8215"/>
          <a:stretch>
            <a:fillRect/>
          </a:stretch>
        </p:blipFill>
        <p:spPr>
          <a:xfrm>
            <a:off x="108585" y="1940560"/>
            <a:ext cx="7252335" cy="2111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421005"/>
            <a:ext cx="95084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         </a:t>
            </a:r>
            <a:r>
              <a:rPr lang="en-US" altLang="en-US" sz="66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Fiber Optic Cables</a:t>
            </a:r>
            <a:endParaRPr lang="en-US" altLang="en-US" sz="66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385445" y="4618355"/>
            <a:ext cx="648398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 b="0">
                <a:latin typeface="Calibri" charset="0"/>
                <a:cs typeface="SimSun" charset="0"/>
              </a:rPr>
              <a:t>Fiber optic cable transmits data as pulses of light go through tiny tubes of glass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7" name="Picture 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054600" y="1783080"/>
            <a:ext cx="7079615" cy="3433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" y="109855"/>
            <a:ext cx="1781810" cy="1781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53430" y="527685"/>
            <a:ext cx="5947410" cy="514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WPS Presentation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Abyssinica SIL</vt:lpstr>
      <vt:lpstr>aakar</vt:lpstr>
      <vt:lpstr>Gubbi</vt:lpstr>
      <vt:lpstr>SimSun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19</cp:revision>
  <dcterms:created xsi:type="dcterms:W3CDTF">2019-02-17T13:53:36Z</dcterms:created>
  <dcterms:modified xsi:type="dcterms:W3CDTF">2019-02-17T13:53:36Z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