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DB6D-1B8D-400A-84FE-07B2E0C0C9F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8415-DB7B-4EBE-8CFC-9C2058E563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 TOPIC  ON  PYTHON 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BICTE – 7</a:t>
            </a:r>
          </a:p>
          <a:p>
            <a:pPr algn="r"/>
            <a:r>
              <a:rPr lang="en-US" smtClean="0">
                <a:solidFill>
                  <a:schemeClr val="tx1"/>
                </a:solidFill>
              </a:rPr>
              <a:t>Sabita  singh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Pytthon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Strings in python are surrounded by either single quotation marks, or double quotation marks.</a:t>
            </a:r>
          </a:p>
          <a:p>
            <a:pPr>
              <a:buNone/>
            </a:pPr>
            <a:r>
              <a:rPr lang="en-US" dirty="0" smtClean="0"/>
              <a:t>   'hello' is the same as "hello".</a:t>
            </a:r>
          </a:p>
          <a:p>
            <a:pPr>
              <a:buNone/>
            </a:pPr>
            <a:r>
              <a:rPr lang="en-US" dirty="0" smtClean="0"/>
              <a:t>   You can display a string literal with the print() function: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print</a:t>
            </a:r>
            <a:r>
              <a:rPr lang="en-US" dirty="0"/>
              <a:t>("It's alright")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print("He is called 'Johnny'")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print('He is called "Johnny"')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Slicing string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You </a:t>
            </a:r>
            <a:r>
              <a:rPr lang="en-US" dirty="0"/>
              <a:t>can return a range of characters by using the slice syntax.</a:t>
            </a:r>
          </a:p>
          <a:p>
            <a:pPr>
              <a:buNone/>
            </a:pPr>
            <a:r>
              <a:rPr lang="en-US" dirty="0" smtClean="0"/>
              <a:t>  Specify </a:t>
            </a:r>
            <a:r>
              <a:rPr lang="en-US" dirty="0"/>
              <a:t>the start index and the end index, separated by a colon, to return a part of the string.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b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/>
              <a:t>print(b[2:5])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Upper Case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sz="2800" dirty="0" smtClean="0"/>
              <a:t>example</a:t>
            </a:r>
            <a:endParaRPr lang="en-US" sz="28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The upper() method returns the string in upper case:</a:t>
            </a:r>
          </a:p>
          <a:p>
            <a:pPr>
              <a:buNone/>
            </a:pPr>
            <a:r>
              <a:rPr lang="en-US" dirty="0" smtClean="0"/>
              <a:t>  a = "Hello, World!"</a:t>
            </a:r>
            <a:br>
              <a:rPr lang="en-US" dirty="0" smtClean="0"/>
            </a:br>
            <a:r>
              <a:rPr lang="en-US" dirty="0" smtClean="0"/>
              <a:t>print(a . upper())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Lower Case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The</a:t>
            </a:r>
            <a:r>
              <a:rPr lang="en-US" dirty="0"/>
              <a:t> lower() method returns the string in lower case:</a:t>
            </a:r>
          </a:p>
          <a:p>
            <a:pPr>
              <a:buNone/>
            </a:pPr>
            <a:r>
              <a:rPr lang="en-US" dirty="0" smtClean="0"/>
              <a:t>  a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/>
              <a:t>())</a:t>
            </a:r>
          </a:p>
          <a:p>
            <a:pPr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Concatenation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   To </a:t>
            </a:r>
            <a:r>
              <a:rPr lang="en-US" dirty="0"/>
              <a:t>concatenate, or combine, two strings you can use the + operator.</a:t>
            </a:r>
          </a:p>
          <a:p>
            <a:pPr>
              <a:buNone/>
            </a:pPr>
            <a:r>
              <a:rPr lang="en-US" dirty="0" smtClean="0"/>
              <a:t>    Example</a:t>
            </a:r>
            <a:endParaRPr lang="en-US" dirty="0"/>
          </a:p>
          <a:p>
            <a:pPr>
              <a:buNone/>
            </a:pPr>
            <a:r>
              <a:rPr lang="en-US" dirty="0" smtClean="0"/>
              <a:t>   Merge </a:t>
            </a:r>
            <a:r>
              <a:rPr lang="en-US" dirty="0"/>
              <a:t>variable a with variable b into variable </a:t>
            </a:r>
            <a:r>
              <a:rPr lang="en-US" dirty="0" smtClean="0"/>
              <a:t>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a </a:t>
            </a:r>
            <a:r>
              <a:rPr lang="en-US" dirty="0"/>
              <a:t>= "Hello"</a:t>
            </a:r>
            <a:br>
              <a:rPr lang="en-US" dirty="0"/>
            </a:br>
            <a:r>
              <a:rPr lang="en-US" dirty="0"/>
              <a:t>b = "World"</a:t>
            </a:r>
            <a:br>
              <a:rPr lang="en-US" dirty="0"/>
            </a:br>
            <a:r>
              <a:rPr lang="en-US" dirty="0"/>
              <a:t>c = a + b</a:t>
            </a:r>
            <a:br>
              <a:rPr lang="en-US" dirty="0"/>
            </a:br>
            <a:r>
              <a:rPr lang="en-US" dirty="0"/>
              <a:t>print(c)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Format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Example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age </a:t>
            </a:r>
            <a:r>
              <a:rPr lang="en-US" dirty="0"/>
              <a:t>= 36</a:t>
            </a:r>
            <a:br>
              <a:rPr lang="en-US" dirty="0"/>
            </a:br>
            <a:r>
              <a:rPr lang="en-US" dirty="0" smtClean="0"/>
              <a:t>      #</a:t>
            </a:r>
            <a:r>
              <a:rPr lang="en-US" dirty="0"/>
              <a:t>This will produce an error:</a:t>
            </a:r>
            <a:br>
              <a:rPr lang="en-US" dirty="0"/>
            </a:br>
            <a:r>
              <a:rPr lang="en-US" dirty="0" smtClean="0"/>
              <a:t>      txt </a:t>
            </a:r>
            <a:r>
              <a:rPr lang="en-US" dirty="0"/>
              <a:t>= "My name is John, I am " + age</a:t>
            </a:r>
            <a:br>
              <a:rPr lang="en-US" dirty="0"/>
            </a:br>
            <a:r>
              <a:rPr lang="en-US" dirty="0" smtClean="0"/>
              <a:t>       print(txt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PRESENTATION  TOPIC  ON  PYTHON  STRING</vt:lpstr>
      <vt:lpstr>Pytthon string</vt:lpstr>
      <vt:lpstr>example</vt:lpstr>
      <vt:lpstr>Slicing string </vt:lpstr>
      <vt:lpstr>example</vt:lpstr>
      <vt:lpstr>Modify Strings </vt:lpstr>
      <vt:lpstr>Lower Case </vt:lpstr>
      <vt:lpstr>String Concatenation </vt:lpstr>
      <vt:lpstr>String Format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python</dc:title>
  <dc:creator>Corporate Edition</dc:creator>
  <cp:lastModifiedBy>Corporate Edition</cp:lastModifiedBy>
  <cp:revision>2</cp:revision>
  <dcterms:created xsi:type="dcterms:W3CDTF">2025-08-19T10:53:32Z</dcterms:created>
  <dcterms:modified xsi:type="dcterms:W3CDTF">2025-08-19T16:59:59Z</dcterms:modified>
</cp:coreProperties>
</file>