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7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371622"/>
            <a:ext cx="10230669" cy="50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E6B-90E8-34D0-496E-E723008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performance of the proposed system in comparison with state-of-the-art techniques</a:t>
            </a:r>
          </a:p>
        </p:txBody>
      </p:sp>
      <p:pic>
        <p:nvPicPr>
          <p:cNvPr id="5" name="Content Placeholder 4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269C80FE-7514-2C86-268D-A89724E4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" y="1727968"/>
            <a:ext cx="9456666" cy="4703009"/>
          </a:xfrm>
        </p:spPr>
      </p:pic>
    </p:spTree>
    <p:extLst>
      <p:ext uri="{BB962C8B-B14F-4D97-AF65-F5344CB8AC3E}">
        <p14:creationId xmlns:p14="http://schemas.microsoft.com/office/powerpoint/2010/main" val="35918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E8B-0399-4B41-4947-DCA1AFF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5" y="5801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accuracy of the models before and after the BCA, used the Amazon Fine Food Reviews dataset.</a:t>
            </a:r>
          </a:p>
        </p:txBody>
      </p:sp>
      <p:pic>
        <p:nvPicPr>
          <p:cNvPr id="5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3850BA3-5D14-F683-7F0D-2FD61A55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6601"/>
            <a:ext cx="8596312" cy="3309410"/>
          </a:xfrm>
        </p:spPr>
      </p:pic>
    </p:spTree>
    <p:extLst>
      <p:ext uri="{BB962C8B-B14F-4D97-AF65-F5344CB8AC3E}">
        <p14:creationId xmlns:p14="http://schemas.microsoft.com/office/powerpoint/2010/main" val="31712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1013</TotalTime>
  <Words>803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The performance of the proposed system in comparison with state-of-the-art techniques</vt:lpstr>
      <vt:lpstr>The accuracy of the models before and after the BCA, used the Amazon Fine Food Reviews dataset.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9</cp:revision>
  <dcterms:created xsi:type="dcterms:W3CDTF">2024-07-24T02:30:05Z</dcterms:created>
  <dcterms:modified xsi:type="dcterms:W3CDTF">2024-07-24T19:30:27Z</dcterms:modified>
</cp:coreProperties>
</file>