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4" r:id="rId3"/>
    <p:sldId id="257" r:id="rId4"/>
    <p:sldId id="258" r:id="rId5"/>
    <p:sldId id="260" r:id="rId6"/>
    <p:sldId id="261" r:id="rId7"/>
    <p:sldId id="267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113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74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0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37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1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3F9A-A6A9-EFFF-0230-0FBBD98B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17" y="1012723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Sentiment Analysis Based on Hybrid Neural Network Techniques Using Binary Coordinate Ascent Algorithm</a:t>
            </a:r>
            <a:b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D7CE-6D9B-0252-8754-5D2B8E8E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83" y="4058215"/>
            <a:ext cx="8596668" cy="388077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Authors: </a:t>
            </a:r>
            <a:r>
              <a:rPr lang="en-US" dirty="0"/>
              <a:t>MOHAMMED HUSSEIN ABDALLA, JAFAR MAJIDPOUR, RAHELA AZIZ RASUL, ABDULRAHMAN A. ALSEWARI </a:t>
            </a:r>
          </a:p>
        </p:txBody>
      </p:sp>
    </p:spTree>
    <p:extLst>
      <p:ext uri="{BB962C8B-B14F-4D97-AF65-F5344CB8AC3E}">
        <p14:creationId xmlns:p14="http://schemas.microsoft.com/office/powerpoint/2010/main" val="103693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A5E76B-594C-0FA2-CE50-67D326D2F2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6588" y="1685166"/>
            <a:ext cx="1033882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Khanna, B. Tiwari, P. Das, and A. K. Das, ‘‘A comparative study on  various text classification methods,’’ in Proc.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Pattern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(CIPR). Singapore: Springer, 2020, pp. 539–549,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10.1007/978-981- 15-2449-3_46.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Krizhevsky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Sutskever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G. E. Hinton, ‘‘ImageNet classification with deep convolutional neural networks,’’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ACM, vol. 60, no. 6, pp. 84–90, May 2017.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Graves, A.-R. Mohamed, and G. Hinton, ‘‘Speech recognition with deep recurrent neural networks,’’ in Proc. IEEE Int. Conf.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Acoust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Speech Signal Process., May 2013, pp. 6645–6649,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10.1109/ICASSP.2013.6638947.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Wazery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H. S. Mohammed, and E. H.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Houssein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‘‘Twitter sentiment analysis using deep neural network,’’ in Proc. 14th Int.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Eng. Conf. (ICENCO), Dec. 2018, pp. 177–182,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10.1109/ICENCO.2018.8636119.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259457-4F2D-3B22-3D05-DF1985AC10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9148" y="1537117"/>
            <a:ext cx="984209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Sentiment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 for various applications such as product reviews, social media monitoring, and customer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businesses and researchers extract meaningful insights from large volumes of text data, driving decisions and strategies.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sentiment analysis performance using advanced neural network techniques.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more accurate and efficient method to better understand and classify sentiments.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8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DFB6D7-FDE9-8B2D-64F4-E50F7464E2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6594" y="1371622"/>
            <a:ext cx="10230669" cy="500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 in Understanding Subtle Emotions: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models often miss subtle emotional cues, leading to oversimplified sentiment classifications.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methods often fail to accurately interpret complex sentiments due to the nuances and variations in language.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nuances, sarcasm, and context are difficult for traditional models to interpret correctly.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in Handling Language Variability: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language usage, including slang and regional expressions, poses challenges for traditional models, impacting their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for a robust, efficient, and accurate sentiment analysis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8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306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BB96B5-328E-8767-0384-2C541BA4F2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5421" y="1281381"/>
            <a:ext cx="1010285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Goals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hybrid neural network model.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the strengths of different neural network architectures to enhance sentiment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Objectives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sentiment prediction accuracy.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better accuracy by leveraging advanced techniques and integrating Binary Coordinate Ascent Algorithm(BCAA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) which improve the performance of models by selecting the most relevant features from the dataset.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model efficiency and reduce computational overhead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the model faster and less resource-intensive without compromising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8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042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Contributions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3D1C27-5137-2C60-40BE-84465EAFB8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45253" y="1363312"/>
            <a:ext cx="1014217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Sentiment Classification: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Achieves significant improvement in accuracy over traditional models.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Understands subtle emotions, context, and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sarcasm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better.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Adaptable to various data sources like social media and customer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more reliable insights for better decision-making and strategy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higher accuracy and efficiency compared to traditional methods.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significant improvements in both prediction accuracy and processing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242A59-65DE-7818-E908-1AAC541F5A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80451" y="1726556"/>
            <a:ext cx="1043109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Experimental Setup: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three deep learning architectures: RNN, CNN, and Hybrid CNN-RNN.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fivefold cross-validation (CV) to standard sentiment analysis datasets.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Improvement: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CNN-RNN with Binary Coordinate Ascent (BCA) achieved the highest accuracy of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the Hybrid CNN-RNN model on the Amazon Fine Food Reviews dataset improved from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74.28%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applying BCA.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CNN and RNN models using BCA was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96.24%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96.21%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4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DE6B-90E8-34D0-496E-E723008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performance of the proposed system in comparison with state-of-the-art techniques</a:t>
            </a:r>
          </a:p>
        </p:txBody>
      </p:sp>
      <p:pic>
        <p:nvPicPr>
          <p:cNvPr id="5" name="Content Placeholder 4" descr="A table with numbers and a few letters&#10;&#10;Description automatically generated with medium confidence">
            <a:extLst>
              <a:ext uri="{FF2B5EF4-FFF2-40B4-BE49-F238E27FC236}">
                <a16:creationId xmlns:a16="http://schemas.microsoft.com/office/drawing/2014/main" id="{269C80FE-7514-2C86-268D-A89724E4F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2" y="1727968"/>
            <a:ext cx="9456666" cy="4703009"/>
          </a:xfrm>
        </p:spPr>
      </p:pic>
    </p:spTree>
    <p:extLst>
      <p:ext uri="{BB962C8B-B14F-4D97-AF65-F5344CB8AC3E}">
        <p14:creationId xmlns:p14="http://schemas.microsoft.com/office/powerpoint/2010/main" val="359189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9E8B-0399-4B41-4947-DCA1AFF5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15" y="58010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accuracy of the models before and after the BCA, used the Amazon Fine Food Reviews dataset.</a:t>
            </a:r>
          </a:p>
        </p:txBody>
      </p:sp>
      <p:pic>
        <p:nvPicPr>
          <p:cNvPr id="5" name="Content Placeholder 4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F3850BA3-5D14-F683-7F0D-2FD61A55C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46601"/>
            <a:ext cx="8596312" cy="3309410"/>
          </a:xfrm>
        </p:spPr>
      </p:pic>
    </p:spTree>
    <p:extLst>
      <p:ext uri="{BB962C8B-B14F-4D97-AF65-F5344CB8AC3E}">
        <p14:creationId xmlns:p14="http://schemas.microsoft.com/office/powerpoint/2010/main" val="317124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Critical Analysis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9D391B-2BE2-8679-7E7A-8B586ED7E6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17434" y="1062654"/>
            <a:ext cx="1030932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CNN-RNN with Binary Coordinate Ascent (BCA) achieved 97.91%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Feature Selection: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 accuracy improvement with BCA and OCA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Comprehensive testing with RNN, CNN, and Hybrid CNN-RNN models and fivefold cross-validation.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Weaknesses: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model may be complex and resource-intensive.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Dependency: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heavily relies on feature selection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Limitation: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Evaluation based on limited datasets may not represent all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Simplification: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 complexity while maintaining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across diverse datasets and applications.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new feature selection methods for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65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1013</TotalTime>
  <Words>803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Times New Roman</vt:lpstr>
      <vt:lpstr>Trebuchet MS</vt:lpstr>
      <vt:lpstr>Wingdings 3</vt:lpstr>
      <vt:lpstr>Facet</vt:lpstr>
      <vt:lpstr>Sentiment Analysis Based on Hybrid Neural Network Techniques Using Binary Coordinate Ascent Algorithm </vt:lpstr>
      <vt:lpstr>Motivation</vt:lpstr>
      <vt:lpstr>Problem Statement</vt:lpstr>
      <vt:lpstr>Objectives </vt:lpstr>
      <vt:lpstr>Contributions </vt:lpstr>
      <vt:lpstr>Results </vt:lpstr>
      <vt:lpstr>The performance of the proposed system in comparison with state-of-the-art techniques</vt:lpstr>
      <vt:lpstr>The accuracy of the models before and after the BCA, used the Amazon Fine Food Reviews dataset.</vt:lpstr>
      <vt:lpstr>Critical Analysis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Sabitha Cheekla</dc:creator>
  <cp:lastModifiedBy>Sabitha Cheekla</cp:lastModifiedBy>
  <cp:revision>9</cp:revision>
  <dcterms:created xsi:type="dcterms:W3CDTF">2024-07-24T02:30:05Z</dcterms:created>
  <dcterms:modified xsi:type="dcterms:W3CDTF">2024-07-24T19:31:52Z</dcterms:modified>
</cp:coreProperties>
</file>