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113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4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7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73F7-4DE5-4D3D-833F-9B80D8E4151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282E7B-93EB-45EE-A8EE-48C6C982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259457-4F2D-3B22-3D05-DF1985AC10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9148" y="1537117"/>
            <a:ext cx="98420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various applications such as product reviews, social media monitoring,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and researchers extract meaningful insights from large volumes of text data, driving decisions and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analysis performance using advanced neural network techniques.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more accurate and efficient method to better understand and classify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4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DFB6D7-FDE9-8B2D-64F4-E50F7464E2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6594" y="1017679"/>
            <a:ext cx="10230669" cy="571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Understanding Subtle Emotions: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models often miss subtle emotional cues, leading to oversimplified sentiment classifications.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methods often fail to accurately interpret complex sentiments due to the nuances and variations in language.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nuances, sarcasm, and context are difficult for traditional models to interpret correctly.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 Handling Language Variability: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language usage, including slang and regional expressions, poses challenges for traditional models, impacting their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a robust, efficient, and accurate sentiment analysis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306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BB96B5-328E-8767-0384-2C541BA4F2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421" y="1281381"/>
            <a:ext cx="1010285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Goals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hybrid neural network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strengths of different neural network architectures to enhance sentiment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Objectives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sentiment prediction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better accuracy by leveraging advanced techniques and integrating Binary Coordinate Ascent Algorithm(BCAA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) which improve the performance of models by selecting the most relevant features from the dataset.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efficiency and reduce computational overhead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model faster and less resource-intensive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8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042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Contributions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3D1C27-5137-2C60-40BE-84465EAFB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5253" y="1363312"/>
            <a:ext cx="1014217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Sentiment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significant improvement in accuracy over traditional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subtle emotions, context, and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sarcasm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to various data sources like social media and customer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more reliable insights for better decision-making and strategy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higher accuracy and efficiency compared to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significant improvements in both prediction accuracy and processing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242A59-65DE-7818-E908-1AAC541F5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451" y="1726556"/>
            <a:ext cx="1043109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three deep learning architectures: RNN, CNN, and Hybrid CNN-RNN.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fivefold cross-validation (CV) to standard sentiment analysis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CNN-RNN with Binary Coordinate Ascent (BCA) achieved the highest accuracy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the Hybrid CNN-RNN model on the Amazon Fine Food Reviews dataset improved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74.28%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applying BCA.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for CNN and RNN models using BCA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96.24%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96.21%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4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Critical Analysis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9D391B-2BE2-8679-7E7A-8B586ED7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17434" y="1062654"/>
            <a:ext cx="103093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CNN-RNN with Binary Coordinate Ascent (BCA) achieved 97.91%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accuracy improvement with BCA and OCA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Comprehensive testing with RNN, CNN, and Hybrid CNN-RNN models and fivefold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 may be complex and resource-intensive.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Dependency: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heavily relies on feature selection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Limitation: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based on limited datasets may not represent all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Simplification: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complexity while maintaining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across diverse datasets and applications.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new feature selection methods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DE25-690B-FA79-EC00-9AC3705C3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480"/>
            <a:ext cx="8976527" cy="927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5E76B-594C-0FA2-CE50-67D326D2F2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6588" y="1685166"/>
            <a:ext cx="103388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Khanna, B. Tiwari, P. Das, and A. K. Das, ‘‘A comparative study on  various text classification methods,’’ in Proc.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(CIPR). Singapore: Springer, 2020, pp. 539–549,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10.1007/978-981- 15-2449-3_46.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Krizhevsky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Sutskever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G. E. Hinton, ‘‘ImageNet classification with deep convolutional neural networks,’’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ACM, vol. 60, no. 6, pp. 84–90, May 2017.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Graves, A.-R. Mohamed, and G. Hinton, ‘‘Speech recognition with deep recurrent neural networks,’’ in Proc. IEEE Int. Conf.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Acoust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Speech Signal Process., May 2013, pp. 6645–6649,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10.1109/ICASSP.2013.6638947.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Wazery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H. S. Mohammed, and E. H.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Houssein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‘‘Twitter sentiment analysis using deep neural network,’’ in Proc. 14th Int.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Eng. Conf. (ICENCO), Dec. 2018, pp. 177–182,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10.1109/ICENCO.2018.8636119.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20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936</TotalTime>
  <Words>745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Motivation</vt:lpstr>
      <vt:lpstr>Problem Statement</vt:lpstr>
      <vt:lpstr>Objectives </vt:lpstr>
      <vt:lpstr>Contributions </vt:lpstr>
      <vt:lpstr>Results </vt:lpstr>
      <vt:lpstr>Critical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Sabitha Cheekla</dc:creator>
  <cp:lastModifiedBy>Sabitha Cheekla</cp:lastModifiedBy>
  <cp:revision>4</cp:revision>
  <dcterms:created xsi:type="dcterms:W3CDTF">2024-07-24T02:30:05Z</dcterms:created>
  <dcterms:modified xsi:type="dcterms:W3CDTF">2024-07-24T18:06:14Z</dcterms:modified>
</cp:coreProperties>
</file>