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F9A-A6A9-EFFF-0230-0FBBD98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17" y="101272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 Based on Hybrid Neural Network Techniques Using Binary Coordinate Ascent Algorithm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7CE-6D9B-0252-8754-5D2B8E8E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4058215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Authors: </a:t>
            </a:r>
            <a:r>
              <a:rPr lang="en-US" dirty="0"/>
              <a:t>MOHAMMED HUSSEIN ABDALLA, JAFAR MAJIDPOUR, RAHELA AZIZ RASUL, ABDULRAHMAN A. ALSEWARI </a:t>
            </a:r>
          </a:p>
        </p:txBody>
      </p:sp>
    </p:spTree>
    <p:extLst>
      <p:ext uri="{BB962C8B-B14F-4D97-AF65-F5344CB8AC3E}">
        <p14:creationId xmlns:p14="http://schemas.microsoft.com/office/powerpoint/2010/main" val="10369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017679"/>
            <a:ext cx="10230669" cy="57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978</TotalTime>
  <Words>776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Times New Roman</vt:lpstr>
      <vt:lpstr>Trebuchet MS</vt:lpstr>
      <vt:lpstr>Wingdings 3</vt:lpstr>
      <vt:lpstr>Facet</vt:lpstr>
      <vt:lpstr>Sentiment Analysis Based on Hybrid Neural Network Techniques Using Binary Coordinate Ascent Algorithm </vt:lpstr>
      <vt:lpstr>Motivation</vt:lpstr>
      <vt:lpstr>Problem Statement</vt:lpstr>
      <vt:lpstr>Objectives </vt:lpstr>
      <vt:lpstr>Contributions </vt:lpstr>
      <vt:lpstr>Results 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5</cp:revision>
  <dcterms:created xsi:type="dcterms:W3CDTF">2024-07-24T02:30:05Z</dcterms:created>
  <dcterms:modified xsi:type="dcterms:W3CDTF">2024-07-24T18:48:31Z</dcterms:modified>
</cp:coreProperties>
</file>